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Calibri (MS)" panose="020B0604020202020204" charset="0"/>
      <p:regular r:id="rId21"/>
    </p:embeddedFont>
    <p:embeddedFont>
      <p:font typeface="Calibri (MS) Bold" panose="020B0604020202020204" charset="0"/>
      <p:regular r:id="rId22"/>
    </p:embeddedFont>
    <p:embeddedFont>
      <p:font typeface="HK Grotesk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98.png"/><Relationship Id="rId7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svg"/><Relationship Id="rId11" Type="http://schemas.openxmlformats.org/officeDocument/2006/relationships/image" Target="../media/image103.png"/><Relationship Id="rId5" Type="http://schemas.openxmlformats.org/officeDocument/2006/relationships/image" Target="../media/image100.png"/><Relationship Id="rId10" Type="http://schemas.openxmlformats.org/officeDocument/2006/relationships/image" Target="../media/image102.png"/><Relationship Id="rId4" Type="http://schemas.openxmlformats.org/officeDocument/2006/relationships/image" Target="../media/image99.svg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eg"/><Relationship Id="rId3" Type="http://schemas.openxmlformats.org/officeDocument/2006/relationships/image" Target="../media/image4.png"/><Relationship Id="rId7" Type="http://schemas.openxmlformats.org/officeDocument/2006/relationships/image" Target="../media/image10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jpeg"/><Relationship Id="rId5" Type="http://schemas.openxmlformats.org/officeDocument/2006/relationships/image" Target="../media/image105.jpeg"/><Relationship Id="rId4" Type="http://schemas.openxmlformats.org/officeDocument/2006/relationships/image" Target="../media/image10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jpeg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4.png"/><Relationship Id="rId7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svg"/><Relationship Id="rId18" Type="http://schemas.openxmlformats.org/officeDocument/2006/relationships/image" Target="../media/image127.png"/><Relationship Id="rId3" Type="http://schemas.openxmlformats.org/officeDocument/2006/relationships/image" Target="../media/image4.png"/><Relationship Id="rId7" Type="http://schemas.openxmlformats.org/officeDocument/2006/relationships/image" Target="../media/image116.svg"/><Relationship Id="rId12" Type="http://schemas.openxmlformats.org/officeDocument/2006/relationships/image" Target="../media/image121.png"/><Relationship Id="rId17" Type="http://schemas.openxmlformats.org/officeDocument/2006/relationships/image" Target="../media/image126.svg"/><Relationship Id="rId2" Type="http://schemas.openxmlformats.org/officeDocument/2006/relationships/image" Target="../media/image5.png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11" Type="http://schemas.openxmlformats.org/officeDocument/2006/relationships/image" Target="../media/image120.svg"/><Relationship Id="rId5" Type="http://schemas.openxmlformats.org/officeDocument/2006/relationships/image" Target="../media/image29.svg"/><Relationship Id="rId15" Type="http://schemas.openxmlformats.org/officeDocument/2006/relationships/image" Target="../media/image124.svg"/><Relationship Id="rId10" Type="http://schemas.openxmlformats.org/officeDocument/2006/relationships/image" Target="../media/image119.png"/><Relationship Id="rId19" Type="http://schemas.openxmlformats.org/officeDocument/2006/relationships/image" Target="../media/image128.svg"/><Relationship Id="rId4" Type="http://schemas.openxmlformats.org/officeDocument/2006/relationships/image" Target="../media/image28.png"/><Relationship Id="rId9" Type="http://schemas.openxmlformats.org/officeDocument/2006/relationships/image" Target="../media/image118.svg"/><Relationship Id="rId14" Type="http://schemas.openxmlformats.org/officeDocument/2006/relationships/image" Target="../media/image1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1.svg"/><Relationship Id="rId4" Type="http://schemas.openxmlformats.org/officeDocument/2006/relationships/image" Target="../media/image1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12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3.sv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sv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4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13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12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17" Type="http://schemas.openxmlformats.org/officeDocument/2006/relationships/image" Target="../media/image4.png"/><Relationship Id="rId2" Type="http://schemas.openxmlformats.org/officeDocument/2006/relationships/image" Target="../media/image5.png"/><Relationship Id="rId16" Type="http://schemas.openxmlformats.org/officeDocument/2006/relationships/image" Target="../media/image3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18" Type="http://schemas.openxmlformats.org/officeDocument/2006/relationships/image" Target="../media/image50.png"/><Relationship Id="rId26" Type="http://schemas.openxmlformats.org/officeDocument/2006/relationships/image" Target="../media/image56.png"/><Relationship Id="rId3" Type="http://schemas.openxmlformats.org/officeDocument/2006/relationships/image" Target="../media/image4.png"/><Relationship Id="rId21" Type="http://schemas.openxmlformats.org/officeDocument/2006/relationships/image" Target="../media/image17.sv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17" Type="http://schemas.openxmlformats.org/officeDocument/2006/relationships/image" Target="../media/image49.svg"/><Relationship Id="rId25" Type="http://schemas.openxmlformats.org/officeDocument/2006/relationships/image" Target="../media/image55.svg"/><Relationship Id="rId2" Type="http://schemas.openxmlformats.org/officeDocument/2006/relationships/image" Target="../media/image5.png"/><Relationship Id="rId16" Type="http://schemas.openxmlformats.org/officeDocument/2006/relationships/image" Target="../media/image48.png"/><Relationship Id="rId20" Type="http://schemas.openxmlformats.org/officeDocument/2006/relationships/image" Target="../media/image16.png"/><Relationship Id="rId29" Type="http://schemas.openxmlformats.org/officeDocument/2006/relationships/image" Target="../media/image5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24" Type="http://schemas.openxmlformats.org/officeDocument/2006/relationships/image" Target="../media/image54.png"/><Relationship Id="rId5" Type="http://schemas.openxmlformats.org/officeDocument/2006/relationships/image" Target="../media/image29.svg"/><Relationship Id="rId15" Type="http://schemas.openxmlformats.org/officeDocument/2006/relationships/image" Target="../media/image47.svg"/><Relationship Id="rId23" Type="http://schemas.openxmlformats.org/officeDocument/2006/relationships/image" Target="../media/image53.svg"/><Relationship Id="rId28" Type="http://schemas.openxmlformats.org/officeDocument/2006/relationships/image" Target="../media/image58.png"/><Relationship Id="rId10" Type="http://schemas.openxmlformats.org/officeDocument/2006/relationships/image" Target="../media/image42.png"/><Relationship Id="rId19" Type="http://schemas.openxmlformats.org/officeDocument/2006/relationships/image" Target="../media/image51.svg"/><Relationship Id="rId31" Type="http://schemas.openxmlformats.org/officeDocument/2006/relationships/image" Target="../media/image61.svg"/><Relationship Id="rId4" Type="http://schemas.openxmlformats.org/officeDocument/2006/relationships/image" Target="../media/image28.png"/><Relationship Id="rId9" Type="http://schemas.openxmlformats.org/officeDocument/2006/relationships/image" Target="../media/image41.svg"/><Relationship Id="rId14" Type="http://schemas.openxmlformats.org/officeDocument/2006/relationships/image" Target="../media/image46.png"/><Relationship Id="rId22" Type="http://schemas.openxmlformats.org/officeDocument/2006/relationships/image" Target="../media/image52.png"/><Relationship Id="rId27" Type="http://schemas.openxmlformats.org/officeDocument/2006/relationships/image" Target="../media/image57.svg"/><Relationship Id="rId30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svg"/><Relationship Id="rId18" Type="http://schemas.openxmlformats.org/officeDocument/2006/relationships/image" Target="../media/image76.png"/><Relationship Id="rId3" Type="http://schemas.openxmlformats.org/officeDocument/2006/relationships/image" Target="../media/image4.png"/><Relationship Id="rId21" Type="http://schemas.openxmlformats.org/officeDocument/2006/relationships/image" Target="../media/image79.svg"/><Relationship Id="rId7" Type="http://schemas.openxmlformats.org/officeDocument/2006/relationships/image" Target="../media/image65.svg"/><Relationship Id="rId12" Type="http://schemas.openxmlformats.org/officeDocument/2006/relationships/image" Target="../media/image70.png"/><Relationship Id="rId17" Type="http://schemas.openxmlformats.org/officeDocument/2006/relationships/image" Target="../media/image75.svg"/><Relationship Id="rId2" Type="http://schemas.openxmlformats.org/officeDocument/2006/relationships/image" Target="../media/image5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9.svg"/><Relationship Id="rId5" Type="http://schemas.openxmlformats.org/officeDocument/2006/relationships/image" Target="../media/image63.svg"/><Relationship Id="rId15" Type="http://schemas.openxmlformats.org/officeDocument/2006/relationships/image" Target="../media/image73.svg"/><Relationship Id="rId10" Type="http://schemas.openxmlformats.org/officeDocument/2006/relationships/image" Target="../media/image68.png"/><Relationship Id="rId19" Type="http://schemas.openxmlformats.org/officeDocument/2006/relationships/image" Target="../media/image77.svg"/><Relationship Id="rId4" Type="http://schemas.openxmlformats.org/officeDocument/2006/relationships/image" Target="../media/image62.png"/><Relationship Id="rId9" Type="http://schemas.openxmlformats.org/officeDocument/2006/relationships/image" Target="../media/image67.svg"/><Relationship Id="rId14" Type="http://schemas.openxmlformats.org/officeDocument/2006/relationships/image" Target="../media/image72.png"/><Relationship Id="rId22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0.png"/><Relationship Id="rId3" Type="http://schemas.openxmlformats.org/officeDocument/2006/relationships/image" Target="../media/image81.png"/><Relationship Id="rId7" Type="http://schemas.openxmlformats.org/officeDocument/2006/relationships/image" Target="../media/image71.svg"/><Relationship Id="rId12" Type="http://schemas.openxmlformats.org/officeDocument/2006/relationships/image" Target="../media/image8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86.svg"/><Relationship Id="rId5" Type="http://schemas.openxmlformats.org/officeDocument/2006/relationships/image" Target="../media/image4.png"/><Relationship Id="rId10" Type="http://schemas.openxmlformats.org/officeDocument/2006/relationships/image" Target="../media/image85.png"/><Relationship Id="rId4" Type="http://schemas.openxmlformats.org/officeDocument/2006/relationships/image" Target="../media/image82.svg"/><Relationship Id="rId9" Type="http://schemas.openxmlformats.org/officeDocument/2006/relationships/image" Target="../media/image8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6310" y="9639953"/>
            <a:ext cx="3446997" cy="647047"/>
            <a:chOff x="0" y="0"/>
            <a:chExt cx="4595996" cy="8627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96003" cy="862711"/>
            </a:xfrm>
            <a:custGeom>
              <a:avLst/>
              <a:gdLst/>
              <a:ahLst/>
              <a:cxnLst/>
              <a:rect l="l" t="t" r="r" b="b"/>
              <a:pathLst>
                <a:path w="4596003" h="862711">
                  <a:moveTo>
                    <a:pt x="0" y="0"/>
                  </a:moveTo>
                  <a:lnTo>
                    <a:pt x="4596003" y="0"/>
                  </a:lnTo>
                  <a:lnTo>
                    <a:pt x="4596003" y="862711"/>
                  </a:lnTo>
                  <a:lnTo>
                    <a:pt x="0" y="862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-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28700" y="1028700"/>
            <a:ext cx="3478209" cy="776800"/>
            <a:chOff x="0" y="0"/>
            <a:chExt cx="4637612" cy="10357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637659" cy="1035685"/>
            </a:xfrm>
            <a:custGeom>
              <a:avLst/>
              <a:gdLst/>
              <a:ahLst/>
              <a:cxnLst/>
              <a:rect l="l" t="t" r="r" b="b"/>
              <a:pathLst>
                <a:path w="4637659" h="1035685">
                  <a:moveTo>
                    <a:pt x="0" y="0"/>
                  </a:moveTo>
                  <a:lnTo>
                    <a:pt x="4637659" y="0"/>
                  </a:lnTo>
                  <a:lnTo>
                    <a:pt x="4637659" y="1035685"/>
                  </a:lnTo>
                  <a:lnTo>
                    <a:pt x="0" y="10356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1" b="-4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460330" y="2533650"/>
            <a:ext cx="8950869" cy="7757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Informe Avance/Final</a:t>
            </a:r>
          </a:p>
          <a:p>
            <a:pPr algn="ctr">
              <a:lnSpc>
                <a:spcPts val="4800"/>
              </a:lnSpc>
            </a:pPr>
            <a:r>
              <a:rPr lang="en-US" sz="40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“Helpdesk con Chatbot”</a:t>
            </a:r>
          </a:p>
          <a:p>
            <a:pPr algn="ctr">
              <a:lnSpc>
                <a:spcPts val="3359"/>
              </a:lnSpc>
            </a:pPr>
            <a:endParaRPr lang="en-US" sz="4000" b="1" dirty="0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ctr">
              <a:lnSpc>
                <a:spcPts val="3359"/>
              </a:lnSpc>
            </a:pPr>
            <a:r>
              <a:rPr lang="en-US" sz="2799" b="1" dirty="0" err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Docente</a:t>
            </a:r>
            <a:endParaRPr lang="en-US" sz="2799" b="1" dirty="0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ctr">
              <a:lnSpc>
                <a:spcPts val="3359"/>
              </a:lnSpc>
            </a:pPr>
            <a:r>
              <a:rPr lang="en-US" sz="2799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Mallén</a:t>
            </a:r>
            <a:r>
              <a:rPr lang="en-US" sz="27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González </a:t>
            </a:r>
            <a:r>
              <a:rPr lang="en-US" sz="2799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González</a:t>
            </a:r>
            <a:r>
              <a:rPr lang="en-US" sz="27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</a:p>
          <a:p>
            <a:pPr algn="ctr">
              <a:lnSpc>
                <a:spcPts val="3359"/>
              </a:lnSpc>
            </a:pPr>
            <a:endParaRPr lang="en-US" sz="2799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ctr">
              <a:lnSpc>
                <a:spcPts val="3359"/>
              </a:lnSpc>
            </a:pPr>
            <a:r>
              <a:rPr lang="en-US" sz="279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Equipo </a:t>
            </a:r>
            <a:r>
              <a:rPr lang="en-US" sz="2799" b="1" dirty="0" err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alumnos</a:t>
            </a:r>
            <a:endParaRPr lang="en-US" sz="2799" b="1" dirty="0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ctr">
              <a:lnSpc>
                <a:spcPts val="3359"/>
              </a:lnSpc>
            </a:pPr>
            <a:r>
              <a:rPr lang="en-US" sz="27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Jordan Casas </a:t>
            </a:r>
            <a:r>
              <a:rPr lang="en-US" sz="2799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Alegr</a:t>
            </a:r>
            <a:r>
              <a:rPr lang="es-CL" sz="27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í</a:t>
            </a:r>
            <a:r>
              <a:rPr lang="en-US" sz="27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</a:t>
            </a:r>
          </a:p>
          <a:p>
            <a:pPr algn="ctr">
              <a:lnSpc>
                <a:spcPts val="3359"/>
              </a:lnSpc>
            </a:pPr>
            <a:r>
              <a:rPr lang="en-US" sz="27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Alan Torres </a:t>
            </a:r>
            <a:r>
              <a:rPr lang="en-US" sz="2799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Torres</a:t>
            </a:r>
            <a:endParaRPr lang="en-US" sz="2799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ctr">
              <a:lnSpc>
                <a:spcPts val="3359"/>
              </a:lnSpc>
            </a:pPr>
            <a:r>
              <a:rPr lang="en-US" sz="27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Vicente Yáñez Gonzáles</a:t>
            </a:r>
          </a:p>
          <a:p>
            <a:pPr algn="ctr">
              <a:lnSpc>
                <a:spcPts val="3359"/>
              </a:lnSpc>
            </a:pPr>
            <a:endParaRPr lang="en-US" sz="2799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ctr">
              <a:lnSpc>
                <a:spcPts val="3359"/>
              </a:lnSpc>
            </a:pPr>
            <a:r>
              <a:rPr lang="en-US" sz="279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Duoc UC </a:t>
            </a:r>
            <a:r>
              <a:rPr lang="en-US" sz="2799" b="1" dirty="0" err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Sede</a:t>
            </a:r>
            <a:r>
              <a:rPr lang="en-US" sz="279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San Bernardo </a:t>
            </a:r>
          </a:p>
          <a:p>
            <a:pPr algn="ctr">
              <a:lnSpc>
                <a:spcPts val="3359"/>
              </a:lnSpc>
            </a:pPr>
            <a:r>
              <a:rPr lang="en-US" sz="27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Escuela de </a:t>
            </a:r>
            <a:r>
              <a:rPr lang="en-US" sz="2799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Informática</a:t>
            </a:r>
            <a:r>
              <a:rPr lang="en-US" sz="27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y Telecomunicaciones</a:t>
            </a:r>
          </a:p>
          <a:p>
            <a:pPr algn="ctr">
              <a:lnSpc>
                <a:spcPts val="3359"/>
              </a:lnSpc>
            </a:pPr>
            <a:r>
              <a:rPr lang="en-US" sz="27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Carrera: Ingeniería </a:t>
            </a:r>
            <a:r>
              <a:rPr lang="en-US" sz="2799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en</a:t>
            </a:r>
            <a:r>
              <a:rPr lang="en-US" sz="27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Informática</a:t>
            </a:r>
            <a:endParaRPr lang="en-US" sz="2799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ctr">
              <a:lnSpc>
                <a:spcPts val="3359"/>
              </a:lnSpc>
            </a:pPr>
            <a:r>
              <a:rPr lang="en-US" sz="27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Año: 2025</a:t>
            </a:r>
          </a:p>
          <a:p>
            <a:pPr algn="ctr">
              <a:lnSpc>
                <a:spcPts val="3359"/>
              </a:lnSpc>
            </a:pPr>
            <a:endParaRPr lang="en-US" sz="2799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ctr">
              <a:lnSpc>
                <a:spcPts val="3359"/>
              </a:lnSpc>
            </a:pPr>
            <a:endParaRPr lang="en-US" sz="2799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611665" y="992459"/>
            <a:ext cx="4648200" cy="1495425"/>
            <a:chOff x="0" y="0"/>
            <a:chExt cx="6197600" cy="1993900"/>
          </a:xfrm>
        </p:grpSpPr>
        <p:sp>
          <p:nvSpPr>
            <p:cNvPr id="8" name="Freeform 8" descr="SummIT Ciberseguridad 2022 – Duoc UC"/>
            <p:cNvSpPr/>
            <p:nvPr/>
          </p:nvSpPr>
          <p:spPr>
            <a:xfrm>
              <a:off x="0" y="0"/>
              <a:ext cx="6197600" cy="1993900"/>
            </a:xfrm>
            <a:custGeom>
              <a:avLst/>
              <a:gdLst/>
              <a:ahLst/>
              <a:cxnLst/>
              <a:rect l="l" t="t" r="r" b="b"/>
              <a:pathLst>
                <a:path w="6197600" h="1993900">
                  <a:moveTo>
                    <a:pt x="0" y="0"/>
                  </a:moveTo>
                  <a:lnTo>
                    <a:pt x="6197600" y="0"/>
                  </a:lnTo>
                  <a:lnTo>
                    <a:pt x="6197600" y="1993900"/>
                  </a:lnTo>
                  <a:lnTo>
                    <a:pt x="0" y="1993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9" name="Freeform 9"/>
          <p:cNvSpPr/>
          <p:nvPr/>
        </p:nvSpPr>
        <p:spPr>
          <a:xfrm>
            <a:off x="0" y="0"/>
            <a:ext cx="18288000" cy="228600"/>
          </a:xfrm>
          <a:custGeom>
            <a:avLst/>
            <a:gdLst/>
            <a:ahLst/>
            <a:cxnLst/>
            <a:rect l="l" t="t" r="r" b="b"/>
            <a:pathLst>
              <a:path w="18288000" h="228600">
                <a:moveTo>
                  <a:pt x="0" y="0"/>
                </a:moveTo>
                <a:lnTo>
                  <a:pt x="18288000" y="0"/>
                </a:lnTo>
                <a:lnTo>
                  <a:pt x="1828800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0" y="10058400"/>
            <a:ext cx="18288000" cy="228600"/>
          </a:xfrm>
          <a:custGeom>
            <a:avLst/>
            <a:gdLst/>
            <a:ahLst/>
            <a:cxnLst/>
            <a:rect l="l" t="t" r="r" b="b"/>
            <a:pathLst>
              <a:path w="18288000" h="228600">
                <a:moveTo>
                  <a:pt x="0" y="0"/>
                </a:moveTo>
                <a:lnTo>
                  <a:pt x="18288000" y="0"/>
                </a:lnTo>
                <a:lnTo>
                  <a:pt x="1828800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9144000" y="2406785"/>
            <a:ext cx="8117630" cy="4968546"/>
          </a:xfrm>
          <a:custGeom>
            <a:avLst/>
            <a:gdLst/>
            <a:ahLst/>
            <a:cxnLst/>
            <a:rect l="l" t="t" r="r" b="b"/>
            <a:pathLst>
              <a:path w="8117630" h="4968546">
                <a:moveTo>
                  <a:pt x="0" y="0"/>
                </a:moveTo>
                <a:lnTo>
                  <a:pt x="8117630" y="0"/>
                </a:lnTo>
                <a:lnTo>
                  <a:pt x="8117630" y="4968546"/>
                </a:lnTo>
                <a:lnTo>
                  <a:pt x="0" y="49685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77" r="-277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500693" y="4179331"/>
            <a:ext cx="8643307" cy="2128414"/>
          </a:xfrm>
          <a:custGeom>
            <a:avLst/>
            <a:gdLst/>
            <a:ahLst/>
            <a:cxnLst/>
            <a:rect l="l" t="t" r="r" b="b"/>
            <a:pathLst>
              <a:path w="8643307" h="2128414">
                <a:moveTo>
                  <a:pt x="0" y="0"/>
                </a:moveTo>
                <a:lnTo>
                  <a:pt x="8643307" y="0"/>
                </a:lnTo>
                <a:lnTo>
                  <a:pt x="8643307" y="2128415"/>
                </a:lnTo>
                <a:lnTo>
                  <a:pt x="0" y="21284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1129825" y="215215"/>
            <a:ext cx="11138375" cy="970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1"/>
              </a:lnSpc>
            </a:pPr>
            <a:r>
              <a:rPr lang="en-US" sz="4800" b="1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Cronograma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13837" y="2517313"/>
            <a:ext cx="5617018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Sprint 2 “Documentación y entrega”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0" y="10058400"/>
            <a:ext cx="18288000" cy="228600"/>
          </a:xfrm>
          <a:custGeom>
            <a:avLst/>
            <a:gdLst/>
            <a:ahLst/>
            <a:cxnLst/>
            <a:rect l="l" t="t" r="r" b="b"/>
            <a:pathLst>
              <a:path w="18288000" h="228600">
                <a:moveTo>
                  <a:pt x="0" y="0"/>
                </a:moveTo>
                <a:lnTo>
                  <a:pt x="18288000" y="0"/>
                </a:lnTo>
                <a:lnTo>
                  <a:pt x="1828800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028700" y="1545502"/>
            <a:ext cx="7871062" cy="4400536"/>
          </a:xfrm>
          <a:custGeom>
            <a:avLst/>
            <a:gdLst/>
            <a:ahLst/>
            <a:cxnLst/>
            <a:rect l="l" t="t" r="r" b="b"/>
            <a:pathLst>
              <a:path w="7871062" h="4400536">
                <a:moveTo>
                  <a:pt x="0" y="0"/>
                </a:moveTo>
                <a:lnTo>
                  <a:pt x="7871062" y="0"/>
                </a:lnTo>
                <a:lnTo>
                  <a:pt x="7871062" y="4400536"/>
                </a:lnTo>
                <a:lnTo>
                  <a:pt x="0" y="44005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7654491" y="6079218"/>
            <a:ext cx="9509957" cy="3179082"/>
          </a:xfrm>
          <a:custGeom>
            <a:avLst/>
            <a:gdLst/>
            <a:ahLst/>
            <a:cxnLst/>
            <a:rect l="l" t="t" r="r" b="b"/>
            <a:pathLst>
              <a:path w="9509957" h="3179082">
                <a:moveTo>
                  <a:pt x="0" y="0"/>
                </a:moveTo>
                <a:lnTo>
                  <a:pt x="9509956" y="0"/>
                </a:lnTo>
                <a:lnTo>
                  <a:pt x="9509956" y="3179082"/>
                </a:lnTo>
                <a:lnTo>
                  <a:pt x="0" y="31790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1129825" y="215215"/>
            <a:ext cx="11138375" cy="970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1"/>
              </a:lnSpc>
            </a:pPr>
            <a:r>
              <a:rPr lang="en-US" sz="4800" b="1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Product Backlog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0" y="10058400"/>
            <a:ext cx="18288000" cy="228600"/>
          </a:xfrm>
          <a:custGeom>
            <a:avLst/>
            <a:gdLst/>
            <a:ahLst/>
            <a:cxnLst/>
            <a:rect l="l" t="t" r="r" b="b"/>
            <a:pathLst>
              <a:path w="18288000" h="228600">
                <a:moveTo>
                  <a:pt x="0" y="0"/>
                </a:moveTo>
                <a:lnTo>
                  <a:pt x="18288000" y="0"/>
                </a:lnTo>
                <a:lnTo>
                  <a:pt x="1828800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770996" y="1886029"/>
            <a:ext cx="10996767" cy="3712989"/>
          </a:xfrm>
          <a:custGeom>
            <a:avLst/>
            <a:gdLst/>
            <a:ahLst/>
            <a:cxnLst/>
            <a:rect l="l" t="t" r="r" b="b"/>
            <a:pathLst>
              <a:path w="10996767" h="3712989">
                <a:moveTo>
                  <a:pt x="0" y="0"/>
                </a:moveTo>
                <a:lnTo>
                  <a:pt x="10996767" y="0"/>
                </a:lnTo>
                <a:lnTo>
                  <a:pt x="10996767" y="3712989"/>
                </a:lnTo>
                <a:lnTo>
                  <a:pt x="0" y="37129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6088797" y="6294343"/>
            <a:ext cx="10938361" cy="1775502"/>
          </a:xfrm>
          <a:custGeom>
            <a:avLst/>
            <a:gdLst/>
            <a:ahLst/>
            <a:cxnLst/>
            <a:rect l="l" t="t" r="r" b="b"/>
            <a:pathLst>
              <a:path w="10938361" h="1775502">
                <a:moveTo>
                  <a:pt x="0" y="0"/>
                </a:moveTo>
                <a:lnTo>
                  <a:pt x="10938361" y="0"/>
                </a:lnTo>
                <a:lnTo>
                  <a:pt x="10938361" y="1775502"/>
                </a:lnTo>
                <a:lnTo>
                  <a:pt x="0" y="17755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1129825" y="215215"/>
            <a:ext cx="11138375" cy="970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1"/>
              </a:lnSpc>
            </a:pPr>
            <a:r>
              <a:rPr lang="en-US" sz="4800" b="1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Product Backlog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882721" y="5225837"/>
            <a:ext cx="2344325" cy="1065602"/>
          </a:xfrm>
          <a:custGeom>
            <a:avLst/>
            <a:gdLst/>
            <a:ahLst/>
            <a:cxnLst/>
            <a:rect l="l" t="t" r="r" b="b"/>
            <a:pathLst>
              <a:path w="2344325" h="1065602">
                <a:moveTo>
                  <a:pt x="0" y="0"/>
                </a:moveTo>
                <a:lnTo>
                  <a:pt x="2344325" y="0"/>
                </a:lnTo>
                <a:lnTo>
                  <a:pt x="2344325" y="1065602"/>
                </a:lnTo>
                <a:lnTo>
                  <a:pt x="0" y="10656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4" name="Group 4"/>
          <p:cNvGrpSpPr/>
          <p:nvPr/>
        </p:nvGrpSpPr>
        <p:grpSpPr>
          <a:xfrm>
            <a:off x="1419340" y="2922623"/>
            <a:ext cx="4127424" cy="1303228"/>
            <a:chOff x="0" y="0"/>
            <a:chExt cx="1087058" cy="3432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87058" cy="343237"/>
            </a:xfrm>
            <a:custGeom>
              <a:avLst/>
              <a:gdLst/>
              <a:ahLst/>
              <a:cxnLst/>
              <a:rect l="l" t="t" r="r" b="b"/>
              <a:pathLst>
                <a:path w="1087058" h="343237">
                  <a:moveTo>
                    <a:pt x="95662" y="0"/>
                  </a:moveTo>
                  <a:lnTo>
                    <a:pt x="991396" y="0"/>
                  </a:lnTo>
                  <a:cubicBezTo>
                    <a:pt x="1016767" y="0"/>
                    <a:pt x="1041099" y="10079"/>
                    <a:pt x="1059039" y="28019"/>
                  </a:cubicBezTo>
                  <a:cubicBezTo>
                    <a:pt x="1076979" y="45959"/>
                    <a:pt x="1087058" y="70291"/>
                    <a:pt x="1087058" y="95662"/>
                  </a:cubicBezTo>
                  <a:lnTo>
                    <a:pt x="1087058" y="247575"/>
                  </a:lnTo>
                  <a:cubicBezTo>
                    <a:pt x="1087058" y="272946"/>
                    <a:pt x="1076979" y="297278"/>
                    <a:pt x="1059039" y="315218"/>
                  </a:cubicBezTo>
                  <a:cubicBezTo>
                    <a:pt x="1041099" y="333158"/>
                    <a:pt x="1016767" y="343237"/>
                    <a:pt x="991396" y="343237"/>
                  </a:cubicBezTo>
                  <a:lnTo>
                    <a:pt x="95662" y="343237"/>
                  </a:lnTo>
                  <a:cubicBezTo>
                    <a:pt x="70291" y="343237"/>
                    <a:pt x="45959" y="333158"/>
                    <a:pt x="28019" y="315218"/>
                  </a:cubicBezTo>
                  <a:cubicBezTo>
                    <a:pt x="10079" y="297278"/>
                    <a:pt x="0" y="272946"/>
                    <a:pt x="0" y="247575"/>
                  </a:cubicBezTo>
                  <a:lnTo>
                    <a:pt x="0" y="95662"/>
                  </a:lnTo>
                  <a:cubicBezTo>
                    <a:pt x="0" y="70291"/>
                    <a:pt x="10079" y="45959"/>
                    <a:pt x="28019" y="28019"/>
                  </a:cubicBezTo>
                  <a:cubicBezTo>
                    <a:pt x="45959" y="10079"/>
                    <a:pt x="70291" y="0"/>
                    <a:pt x="95662" y="0"/>
                  </a:cubicBezTo>
                  <a:close/>
                </a:path>
              </a:pathLst>
            </a:custGeom>
            <a:solidFill>
              <a:srgbClr val="E1B438">
                <a:alpha val="6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85725"/>
              <a:ext cx="1087058" cy="4289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  <a:spcBef>
                  <a:spcPct val="0"/>
                </a:spcBef>
              </a:pPr>
              <a:r>
                <a:rPr lang="en-US" sz="2099" b="1">
                  <a:solidFill>
                    <a:srgbClr val="000000">
                      <a:alpha val="66667"/>
                    </a:srgbClr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FRAMEWORK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080288" y="2922623"/>
            <a:ext cx="4127424" cy="1303228"/>
            <a:chOff x="0" y="0"/>
            <a:chExt cx="1087058" cy="3432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87058" cy="343237"/>
            </a:xfrm>
            <a:custGeom>
              <a:avLst/>
              <a:gdLst/>
              <a:ahLst/>
              <a:cxnLst/>
              <a:rect l="l" t="t" r="r" b="b"/>
              <a:pathLst>
                <a:path w="1087058" h="343237">
                  <a:moveTo>
                    <a:pt x="95662" y="0"/>
                  </a:moveTo>
                  <a:lnTo>
                    <a:pt x="991396" y="0"/>
                  </a:lnTo>
                  <a:cubicBezTo>
                    <a:pt x="1016767" y="0"/>
                    <a:pt x="1041099" y="10079"/>
                    <a:pt x="1059039" y="28019"/>
                  </a:cubicBezTo>
                  <a:cubicBezTo>
                    <a:pt x="1076979" y="45959"/>
                    <a:pt x="1087058" y="70291"/>
                    <a:pt x="1087058" y="95662"/>
                  </a:cubicBezTo>
                  <a:lnTo>
                    <a:pt x="1087058" y="247575"/>
                  </a:lnTo>
                  <a:cubicBezTo>
                    <a:pt x="1087058" y="272946"/>
                    <a:pt x="1076979" y="297278"/>
                    <a:pt x="1059039" y="315218"/>
                  </a:cubicBezTo>
                  <a:cubicBezTo>
                    <a:pt x="1041099" y="333158"/>
                    <a:pt x="1016767" y="343237"/>
                    <a:pt x="991396" y="343237"/>
                  </a:cubicBezTo>
                  <a:lnTo>
                    <a:pt x="95662" y="343237"/>
                  </a:lnTo>
                  <a:cubicBezTo>
                    <a:pt x="70291" y="343237"/>
                    <a:pt x="45959" y="333158"/>
                    <a:pt x="28019" y="315218"/>
                  </a:cubicBezTo>
                  <a:cubicBezTo>
                    <a:pt x="10079" y="297278"/>
                    <a:pt x="0" y="272946"/>
                    <a:pt x="0" y="247575"/>
                  </a:cubicBezTo>
                  <a:lnTo>
                    <a:pt x="0" y="95662"/>
                  </a:lnTo>
                  <a:cubicBezTo>
                    <a:pt x="0" y="70291"/>
                    <a:pt x="10079" y="45959"/>
                    <a:pt x="28019" y="28019"/>
                  </a:cubicBezTo>
                  <a:cubicBezTo>
                    <a:pt x="45959" y="10079"/>
                    <a:pt x="70291" y="0"/>
                    <a:pt x="95662" y="0"/>
                  </a:cubicBezTo>
                  <a:close/>
                </a:path>
              </a:pathLst>
            </a:custGeom>
            <a:solidFill>
              <a:srgbClr val="E1B438">
                <a:alpha val="6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85725"/>
              <a:ext cx="1087058" cy="4289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  <a:spcBef>
                  <a:spcPct val="0"/>
                </a:spcBef>
              </a:pPr>
              <a:r>
                <a:rPr lang="en-US" sz="2099" b="1">
                  <a:solidFill>
                    <a:srgbClr val="000000">
                      <a:alpha val="66667"/>
                    </a:srgbClr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Base de Datos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742989" y="2922623"/>
            <a:ext cx="4127424" cy="1303228"/>
            <a:chOff x="0" y="0"/>
            <a:chExt cx="1087058" cy="34323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87058" cy="343237"/>
            </a:xfrm>
            <a:custGeom>
              <a:avLst/>
              <a:gdLst/>
              <a:ahLst/>
              <a:cxnLst/>
              <a:rect l="l" t="t" r="r" b="b"/>
              <a:pathLst>
                <a:path w="1087058" h="343237">
                  <a:moveTo>
                    <a:pt x="95662" y="0"/>
                  </a:moveTo>
                  <a:lnTo>
                    <a:pt x="991396" y="0"/>
                  </a:lnTo>
                  <a:cubicBezTo>
                    <a:pt x="1016767" y="0"/>
                    <a:pt x="1041099" y="10079"/>
                    <a:pt x="1059039" y="28019"/>
                  </a:cubicBezTo>
                  <a:cubicBezTo>
                    <a:pt x="1076979" y="45959"/>
                    <a:pt x="1087058" y="70291"/>
                    <a:pt x="1087058" y="95662"/>
                  </a:cubicBezTo>
                  <a:lnTo>
                    <a:pt x="1087058" y="247575"/>
                  </a:lnTo>
                  <a:cubicBezTo>
                    <a:pt x="1087058" y="272946"/>
                    <a:pt x="1076979" y="297278"/>
                    <a:pt x="1059039" y="315218"/>
                  </a:cubicBezTo>
                  <a:cubicBezTo>
                    <a:pt x="1041099" y="333158"/>
                    <a:pt x="1016767" y="343237"/>
                    <a:pt x="991396" y="343237"/>
                  </a:cubicBezTo>
                  <a:lnTo>
                    <a:pt x="95662" y="343237"/>
                  </a:lnTo>
                  <a:cubicBezTo>
                    <a:pt x="70291" y="343237"/>
                    <a:pt x="45959" y="333158"/>
                    <a:pt x="28019" y="315218"/>
                  </a:cubicBezTo>
                  <a:cubicBezTo>
                    <a:pt x="10079" y="297278"/>
                    <a:pt x="0" y="272946"/>
                    <a:pt x="0" y="247575"/>
                  </a:cubicBezTo>
                  <a:lnTo>
                    <a:pt x="0" y="95662"/>
                  </a:lnTo>
                  <a:cubicBezTo>
                    <a:pt x="0" y="70291"/>
                    <a:pt x="10079" y="45959"/>
                    <a:pt x="28019" y="28019"/>
                  </a:cubicBezTo>
                  <a:cubicBezTo>
                    <a:pt x="45959" y="10079"/>
                    <a:pt x="70291" y="0"/>
                    <a:pt x="95662" y="0"/>
                  </a:cubicBezTo>
                  <a:close/>
                </a:path>
              </a:pathLst>
            </a:custGeom>
            <a:solidFill>
              <a:srgbClr val="E1B438">
                <a:alpha val="6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85725"/>
              <a:ext cx="1087058" cy="4289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  <a:spcBef>
                  <a:spcPct val="0"/>
                </a:spcBef>
              </a:pPr>
              <a:r>
                <a:rPr lang="en-US" sz="2099" b="1">
                  <a:solidFill>
                    <a:srgbClr val="000000">
                      <a:alpha val="66667"/>
                    </a:srgbClr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Inteligencia Artificial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4090186" y="5030349"/>
            <a:ext cx="1456577" cy="1456577"/>
          </a:xfrm>
          <a:custGeom>
            <a:avLst/>
            <a:gdLst/>
            <a:ahLst/>
            <a:cxnLst/>
            <a:rect l="l" t="t" r="r" b="b"/>
            <a:pathLst>
              <a:path w="1456577" h="1456577">
                <a:moveTo>
                  <a:pt x="0" y="0"/>
                </a:moveTo>
                <a:lnTo>
                  <a:pt x="1456577" y="0"/>
                </a:lnTo>
                <a:lnTo>
                  <a:pt x="1456577" y="1456577"/>
                </a:lnTo>
                <a:lnTo>
                  <a:pt x="0" y="14565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Freeform 14"/>
          <p:cNvSpPr/>
          <p:nvPr/>
        </p:nvSpPr>
        <p:spPr>
          <a:xfrm>
            <a:off x="2054884" y="4219828"/>
            <a:ext cx="2856335" cy="403457"/>
          </a:xfrm>
          <a:custGeom>
            <a:avLst/>
            <a:gdLst/>
            <a:ahLst/>
            <a:cxnLst/>
            <a:rect l="l" t="t" r="r" b="b"/>
            <a:pathLst>
              <a:path w="2856335" h="403457">
                <a:moveTo>
                  <a:pt x="0" y="0"/>
                </a:moveTo>
                <a:lnTo>
                  <a:pt x="2856335" y="0"/>
                </a:lnTo>
                <a:lnTo>
                  <a:pt x="2856335" y="403458"/>
                </a:lnTo>
                <a:lnTo>
                  <a:pt x="0" y="4034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Freeform 15"/>
          <p:cNvSpPr/>
          <p:nvPr/>
        </p:nvSpPr>
        <p:spPr>
          <a:xfrm>
            <a:off x="7715832" y="4219828"/>
            <a:ext cx="2856335" cy="403457"/>
          </a:xfrm>
          <a:custGeom>
            <a:avLst/>
            <a:gdLst/>
            <a:ahLst/>
            <a:cxnLst/>
            <a:rect l="l" t="t" r="r" b="b"/>
            <a:pathLst>
              <a:path w="2856335" h="403457">
                <a:moveTo>
                  <a:pt x="0" y="0"/>
                </a:moveTo>
                <a:lnTo>
                  <a:pt x="2856336" y="0"/>
                </a:lnTo>
                <a:lnTo>
                  <a:pt x="2856336" y="403458"/>
                </a:lnTo>
                <a:lnTo>
                  <a:pt x="0" y="4034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6" name="Freeform 16"/>
          <p:cNvSpPr/>
          <p:nvPr/>
        </p:nvSpPr>
        <p:spPr>
          <a:xfrm>
            <a:off x="13378534" y="4219828"/>
            <a:ext cx="2856335" cy="403457"/>
          </a:xfrm>
          <a:custGeom>
            <a:avLst/>
            <a:gdLst/>
            <a:ahLst/>
            <a:cxnLst/>
            <a:rect l="l" t="t" r="r" b="b"/>
            <a:pathLst>
              <a:path w="2856335" h="403457">
                <a:moveTo>
                  <a:pt x="0" y="0"/>
                </a:moveTo>
                <a:lnTo>
                  <a:pt x="2856335" y="0"/>
                </a:lnTo>
                <a:lnTo>
                  <a:pt x="2856335" y="403458"/>
                </a:lnTo>
                <a:lnTo>
                  <a:pt x="0" y="4034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7" name="Freeform 17"/>
          <p:cNvSpPr/>
          <p:nvPr/>
        </p:nvSpPr>
        <p:spPr>
          <a:xfrm>
            <a:off x="0" y="10058400"/>
            <a:ext cx="18288000" cy="228600"/>
          </a:xfrm>
          <a:custGeom>
            <a:avLst/>
            <a:gdLst/>
            <a:ahLst/>
            <a:cxnLst/>
            <a:rect l="l" t="t" r="r" b="b"/>
            <a:pathLst>
              <a:path w="18288000" h="228600">
                <a:moveTo>
                  <a:pt x="0" y="0"/>
                </a:moveTo>
                <a:lnTo>
                  <a:pt x="18288000" y="0"/>
                </a:lnTo>
                <a:lnTo>
                  <a:pt x="1828800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Freeform 18"/>
          <p:cNvSpPr/>
          <p:nvPr/>
        </p:nvSpPr>
        <p:spPr>
          <a:xfrm>
            <a:off x="13378534" y="4761211"/>
            <a:ext cx="2856335" cy="1994854"/>
          </a:xfrm>
          <a:custGeom>
            <a:avLst/>
            <a:gdLst/>
            <a:ahLst/>
            <a:cxnLst/>
            <a:rect l="l" t="t" r="r" b="b"/>
            <a:pathLst>
              <a:path w="2856335" h="1994854">
                <a:moveTo>
                  <a:pt x="0" y="0"/>
                </a:moveTo>
                <a:lnTo>
                  <a:pt x="2856335" y="0"/>
                </a:lnTo>
                <a:lnTo>
                  <a:pt x="2856335" y="1994854"/>
                </a:lnTo>
                <a:lnTo>
                  <a:pt x="0" y="19948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72" t="-21859" b="-2185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9" name="Freeform 19"/>
          <p:cNvSpPr/>
          <p:nvPr/>
        </p:nvSpPr>
        <p:spPr>
          <a:xfrm>
            <a:off x="7398060" y="5143500"/>
            <a:ext cx="3491879" cy="1113940"/>
          </a:xfrm>
          <a:custGeom>
            <a:avLst/>
            <a:gdLst/>
            <a:ahLst/>
            <a:cxnLst/>
            <a:rect l="l" t="t" r="r" b="b"/>
            <a:pathLst>
              <a:path w="3491879" h="1113940">
                <a:moveTo>
                  <a:pt x="0" y="0"/>
                </a:moveTo>
                <a:lnTo>
                  <a:pt x="3491880" y="0"/>
                </a:lnTo>
                <a:lnTo>
                  <a:pt x="3491880" y="1113940"/>
                </a:lnTo>
                <a:lnTo>
                  <a:pt x="0" y="111394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96606" b="-116864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0" name="TextBox 20"/>
          <p:cNvSpPr txBox="1"/>
          <p:nvPr/>
        </p:nvSpPr>
        <p:spPr>
          <a:xfrm>
            <a:off x="1129825" y="215215"/>
            <a:ext cx="11138375" cy="1218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1"/>
              </a:lnSpc>
            </a:pPr>
            <a:r>
              <a:rPr lang="en-US" sz="4800" b="1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Desarrollo Técnico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0" y="10058400"/>
            <a:ext cx="18288000" cy="228600"/>
          </a:xfrm>
          <a:custGeom>
            <a:avLst/>
            <a:gdLst/>
            <a:ahLst/>
            <a:cxnLst/>
            <a:rect l="l" t="t" r="r" b="b"/>
            <a:pathLst>
              <a:path w="18288000" h="228600">
                <a:moveTo>
                  <a:pt x="0" y="0"/>
                </a:moveTo>
                <a:lnTo>
                  <a:pt x="18288000" y="0"/>
                </a:lnTo>
                <a:lnTo>
                  <a:pt x="1828800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79996" y="3173302"/>
            <a:ext cx="2699117" cy="5145054"/>
            <a:chOff x="0" y="0"/>
            <a:chExt cx="8624570" cy="16440150"/>
          </a:xfrm>
        </p:grpSpPr>
        <p:sp>
          <p:nvSpPr>
            <p:cNvPr id="5" name="Freeform 5"/>
            <p:cNvSpPr/>
            <p:nvPr/>
          </p:nvSpPr>
          <p:spPr>
            <a:xfrm>
              <a:off x="411480" y="269240"/>
              <a:ext cx="7753350" cy="15908021"/>
            </a:xfrm>
            <a:custGeom>
              <a:avLst/>
              <a:gdLst/>
              <a:ahLst/>
              <a:cxnLst/>
              <a:rect l="l" t="t" r="r" b="b"/>
              <a:pathLst>
                <a:path w="7753350" h="15908021">
                  <a:moveTo>
                    <a:pt x="7753350" y="791210"/>
                  </a:moveTo>
                  <a:lnTo>
                    <a:pt x="7753350" y="15116810"/>
                  </a:lnTo>
                  <a:cubicBezTo>
                    <a:pt x="7753350" y="15553690"/>
                    <a:pt x="7399020" y="15908021"/>
                    <a:pt x="6962140" y="15908021"/>
                  </a:cubicBezTo>
                  <a:lnTo>
                    <a:pt x="791210" y="15908021"/>
                  </a:lnTo>
                  <a:cubicBezTo>
                    <a:pt x="354330" y="15908021"/>
                    <a:pt x="0" y="15553690"/>
                    <a:pt x="0" y="15116810"/>
                  </a:cubicBezTo>
                  <a:lnTo>
                    <a:pt x="0" y="791210"/>
                  </a:lnTo>
                  <a:cubicBezTo>
                    <a:pt x="0" y="354330"/>
                    <a:pt x="354330" y="0"/>
                    <a:pt x="791210" y="0"/>
                  </a:cubicBezTo>
                  <a:lnTo>
                    <a:pt x="6962140" y="0"/>
                  </a:lnTo>
                  <a:cubicBezTo>
                    <a:pt x="7399020" y="0"/>
                    <a:pt x="7753350" y="353060"/>
                    <a:pt x="7753350" y="791210"/>
                  </a:cubicBezTo>
                  <a:close/>
                </a:path>
              </a:pathLst>
            </a:custGeom>
            <a:blipFill>
              <a:blip r:embed="rId4"/>
              <a:stretch>
                <a:fillRect t="-4154" b="-4154"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8636000" cy="16446500"/>
            </a:xfrm>
            <a:custGeom>
              <a:avLst/>
              <a:gdLst/>
              <a:ahLst/>
              <a:cxnLst/>
              <a:rect l="l" t="t" r="r" b="b"/>
              <a:pathLst>
                <a:path w="8636000" h="16446500">
                  <a:moveTo>
                    <a:pt x="0" y="0"/>
                  </a:moveTo>
                  <a:lnTo>
                    <a:pt x="8636000" y="0"/>
                  </a:lnTo>
                  <a:lnTo>
                    <a:pt x="8636000" y="16446500"/>
                  </a:lnTo>
                  <a:lnTo>
                    <a:pt x="0" y="16446500"/>
                  </a:lnTo>
                  <a:close/>
                </a:path>
              </a:pathLst>
            </a:custGeom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3882491" y="3173302"/>
            <a:ext cx="2699117" cy="5145054"/>
            <a:chOff x="0" y="0"/>
            <a:chExt cx="8624570" cy="16440150"/>
          </a:xfrm>
        </p:grpSpPr>
        <p:sp>
          <p:nvSpPr>
            <p:cNvPr id="8" name="Freeform 8"/>
            <p:cNvSpPr/>
            <p:nvPr/>
          </p:nvSpPr>
          <p:spPr>
            <a:xfrm>
              <a:off x="411480" y="269240"/>
              <a:ext cx="7753350" cy="15908021"/>
            </a:xfrm>
            <a:custGeom>
              <a:avLst/>
              <a:gdLst/>
              <a:ahLst/>
              <a:cxnLst/>
              <a:rect l="l" t="t" r="r" b="b"/>
              <a:pathLst>
                <a:path w="7753350" h="15908021">
                  <a:moveTo>
                    <a:pt x="7753350" y="791210"/>
                  </a:moveTo>
                  <a:lnTo>
                    <a:pt x="7753350" y="15116810"/>
                  </a:lnTo>
                  <a:cubicBezTo>
                    <a:pt x="7753350" y="15553690"/>
                    <a:pt x="7399020" y="15908021"/>
                    <a:pt x="6962140" y="15908021"/>
                  </a:cubicBezTo>
                  <a:lnTo>
                    <a:pt x="791210" y="15908021"/>
                  </a:lnTo>
                  <a:cubicBezTo>
                    <a:pt x="354330" y="15908021"/>
                    <a:pt x="0" y="15553690"/>
                    <a:pt x="0" y="15116810"/>
                  </a:cubicBezTo>
                  <a:lnTo>
                    <a:pt x="0" y="791210"/>
                  </a:lnTo>
                  <a:cubicBezTo>
                    <a:pt x="0" y="354330"/>
                    <a:pt x="354330" y="0"/>
                    <a:pt x="791210" y="0"/>
                  </a:cubicBezTo>
                  <a:lnTo>
                    <a:pt x="6962140" y="0"/>
                  </a:lnTo>
                  <a:cubicBezTo>
                    <a:pt x="7399020" y="0"/>
                    <a:pt x="7753350" y="353060"/>
                    <a:pt x="7753350" y="791210"/>
                  </a:cubicBezTo>
                  <a:close/>
                </a:path>
              </a:pathLst>
            </a:custGeom>
            <a:blipFill>
              <a:blip r:embed="rId5"/>
              <a:stretch>
                <a:fillRect t="-4154" b="-4154"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8636000" cy="16446500"/>
            </a:xfrm>
            <a:custGeom>
              <a:avLst/>
              <a:gdLst/>
              <a:ahLst/>
              <a:cxnLst/>
              <a:rect l="l" t="t" r="r" b="b"/>
              <a:pathLst>
                <a:path w="8636000" h="16446500">
                  <a:moveTo>
                    <a:pt x="0" y="0"/>
                  </a:moveTo>
                  <a:lnTo>
                    <a:pt x="8636000" y="0"/>
                  </a:lnTo>
                  <a:lnTo>
                    <a:pt x="8636000" y="16446500"/>
                  </a:lnTo>
                  <a:lnTo>
                    <a:pt x="0" y="16446500"/>
                  </a:lnTo>
                  <a:close/>
                </a:path>
              </a:pathLst>
            </a:custGeom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7384939" y="3173302"/>
            <a:ext cx="2699117" cy="5145054"/>
            <a:chOff x="0" y="0"/>
            <a:chExt cx="8624570" cy="16440150"/>
          </a:xfrm>
        </p:grpSpPr>
        <p:sp>
          <p:nvSpPr>
            <p:cNvPr id="11" name="Freeform 11"/>
            <p:cNvSpPr/>
            <p:nvPr/>
          </p:nvSpPr>
          <p:spPr>
            <a:xfrm>
              <a:off x="411480" y="269240"/>
              <a:ext cx="7753350" cy="15908021"/>
            </a:xfrm>
            <a:custGeom>
              <a:avLst/>
              <a:gdLst/>
              <a:ahLst/>
              <a:cxnLst/>
              <a:rect l="l" t="t" r="r" b="b"/>
              <a:pathLst>
                <a:path w="7753350" h="15908021">
                  <a:moveTo>
                    <a:pt x="7753350" y="791210"/>
                  </a:moveTo>
                  <a:lnTo>
                    <a:pt x="7753350" y="15116810"/>
                  </a:lnTo>
                  <a:cubicBezTo>
                    <a:pt x="7753350" y="15553690"/>
                    <a:pt x="7399020" y="15908021"/>
                    <a:pt x="6962140" y="15908021"/>
                  </a:cubicBezTo>
                  <a:lnTo>
                    <a:pt x="791210" y="15908021"/>
                  </a:lnTo>
                  <a:cubicBezTo>
                    <a:pt x="354330" y="15908021"/>
                    <a:pt x="0" y="15553690"/>
                    <a:pt x="0" y="15116810"/>
                  </a:cubicBezTo>
                  <a:lnTo>
                    <a:pt x="0" y="791210"/>
                  </a:lnTo>
                  <a:cubicBezTo>
                    <a:pt x="0" y="354330"/>
                    <a:pt x="354330" y="0"/>
                    <a:pt x="791210" y="0"/>
                  </a:cubicBezTo>
                  <a:lnTo>
                    <a:pt x="6962140" y="0"/>
                  </a:lnTo>
                  <a:cubicBezTo>
                    <a:pt x="7399020" y="0"/>
                    <a:pt x="7753350" y="353060"/>
                    <a:pt x="7753350" y="791210"/>
                  </a:cubicBezTo>
                  <a:close/>
                </a:path>
              </a:pathLst>
            </a:custGeom>
            <a:blipFill>
              <a:blip r:embed="rId6"/>
              <a:stretch>
                <a:fillRect t="-4154" b="-4154"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8636000" cy="16446500"/>
            </a:xfrm>
            <a:custGeom>
              <a:avLst/>
              <a:gdLst/>
              <a:ahLst/>
              <a:cxnLst/>
              <a:rect l="l" t="t" r="r" b="b"/>
              <a:pathLst>
                <a:path w="8636000" h="16446500">
                  <a:moveTo>
                    <a:pt x="0" y="0"/>
                  </a:moveTo>
                  <a:lnTo>
                    <a:pt x="8636000" y="0"/>
                  </a:lnTo>
                  <a:lnTo>
                    <a:pt x="8636000" y="16446500"/>
                  </a:lnTo>
                  <a:lnTo>
                    <a:pt x="0" y="16446500"/>
                  </a:lnTo>
                  <a:close/>
                </a:path>
              </a:pathLst>
            </a:custGeom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4383372" y="3173302"/>
            <a:ext cx="2699117" cy="5145054"/>
            <a:chOff x="0" y="0"/>
            <a:chExt cx="8624570" cy="16440150"/>
          </a:xfrm>
        </p:grpSpPr>
        <p:sp>
          <p:nvSpPr>
            <p:cNvPr id="14" name="Freeform 14"/>
            <p:cNvSpPr/>
            <p:nvPr/>
          </p:nvSpPr>
          <p:spPr>
            <a:xfrm>
              <a:off x="411480" y="269240"/>
              <a:ext cx="7753350" cy="15908021"/>
            </a:xfrm>
            <a:custGeom>
              <a:avLst/>
              <a:gdLst/>
              <a:ahLst/>
              <a:cxnLst/>
              <a:rect l="l" t="t" r="r" b="b"/>
              <a:pathLst>
                <a:path w="7753350" h="15908021">
                  <a:moveTo>
                    <a:pt x="7753350" y="791210"/>
                  </a:moveTo>
                  <a:lnTo>
                    <a:pt x="7753350" y="15116810"/>
                  </a:lnTo>
                  <a:cubicBezTo>
                    <a:pt x="7753350" y="15553690"/>
                    <a:pt x="7399020" y="15908021"/>
                    <a:pt x="6962140" y="15908021"/>
                  </a:cubicBezTo>
                  <a:lnTo>
                    <a:pt x="791210" y="15908021"/>
                  </a:lnTo>
                  <a:cubicBezTo>
                    <a:pt x="354330" y="15908021"/>
                    <a:pt x="0" y="15553690"/>
                    <a:pt x="0" y="15116810"/>
                  </a:cubicBezTo>
                  <a:lnTo>
                    <a:pt x="0" y="791210"/>
                  </a:lnTo>
                  <a:cubicBezTo>
                    <a:pt x="0" y="354330"/>
                    <a:pt x="354330" y="0"/>
                    <a:pt x="791210" y="0"/>
                  </a:cubicBezTo>
                  <a:lnTo>
                    <a:pt x="6962140" y="0"/>
                  </a:lnTo>
                  <a:cubicBezTo>
                    <a:pt x="7399020" y="0"/>
                    <a:pt x="7753350" y="353060"/>
                    <a:pt x="7753350" y="791210"/>
                  </a:cubicBezTo>
                  <a:close/>
                </a:path>
              </a:pathLst>
            </a:custGeom>
            <a:blipFill>
              <a:blip r:embed="rId7"/>
              <a:stretch>
                <a:fillRect t="-4154" b="-4154"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8636000" cy="16446500"/>
            </a:xfrm>
            <a:custGeom>
              <a:avLst/>
              <a:gdLst/>
              <a:ahLst/>
              <a:cxnLst/>
              <a:rect l="l" t="t" r="r" b="b"/>
              <a:pathLst>
                <a:path w="8636000" h="16446500">
                  <a:moveTo>
                    <a:pt x="0" y="0"/>
                  </a:moveTo>
                  <a:lnTo>
                    <a:pt x="8636000" y="0"/>
                  </a:lnTo>
                  <a:lnTo>
                    <a:pt x="8636000" y="16446500"/>
                  </a:lnTo>
                  <a:lnTo>
                    <a:pt x="0" y="16446500"/>
                  </a:lnTo>
                  <a:close/>
                </a:path>
              </a:pathLst>
            </a:custGeom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0884155" y="3173302"/>
            <a:ext cx="2699117" cy="5145054"/>
            <a:chOff x="0" y="0"/>
            <a:chExt cx="8624570" cy="16440150"/>
          </a:xfrm>
        </p:grpSpPr>
        <p:sp>
          <p:nvSpPr>
            <p:cNvPr id="17" name="Freeform 17"/>
            <p:cNvSpPr/>
            <p:nvPr/>
          </p:nvSpPr>
          <p:spPr>
            <a:xfrm>
              <a:off x="411480" y="269240"/>
              <a:ext cx="7753350" cy="15908021"/>
            </a:xfrm>
            <a:custGeom>
              <a:avLst/>
              <a:gdLst/>
              <a:ahLst/>
              <a:cxnLst/>
              <a:rect l="l" t="t" r="r" b="b"/>
              <a:pathLst>
                <a:path w="7753350" h="15908021">
                  <a:moveTo>
                    <a:pt x="7753350" y="791210"/>
                  </a:moveTo>
                  <a:lnTo>
                    <a:pt x="7753350" y="15116810"/>
                  </a:lnTo>
                  <a:cubicBezTo>
                    <a:pt x="7753350" y="15553690"/>
                    <a:pt x="7399020" y="15908021"/>
                    <a:pt x="6962140" y="15908021"/>
                  </a:cubicBezTo>
                  <a:lnTo>
                    <a:pt x="791210" y="15908021"/>
                  </a:lnTo>
                  <a:cubicBezTo>
                    <a:pt x="354330" y="15908021"/>
                    <a:pt x="0" y="15553690"/>
                    <a:pt x="0" y="15116810"/>
                  </a:cubicBezTo>
                  <a:lnTo>
                    <a:pt x="0" y="791210"/>
                  </a:lnTo>
                  <a:cubicBezTo>
                    <a:pt x="0" y="354330"/>
                    <a:pt x="354330" y="0"/>
                    <a:pt x="791210" y="0"/>
                  </a:cubicBezTo>
                  <a:lnTo>
                    <a:pt x="6962140" y="0"/>
                  </a:lnTo>
                  <a:cubicBezTo>
                    <a:pt x="7399020" y="0"/>
                    <a:pt x="7753350" y="353060"/>
                    <a:pt x="7753350" y="791210"/>
                  </a:cubicBezTo>
                  <a:close/>
                </a:path>
              </a:pathLst>
            </a:custGeom>
            <a:blipFill>
              <a:blip r:embed="rId8"/>
              <a:stretch>
                <a:fillRect t="-4154" b="-4154"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8636000" cy="16446500"/>
            </a:xfrm>
            <a:custGeom>
              <a:avLst/>
              <a:gdLst/>
              <a:ahLst/>
              <a:cxnLst/>
              <a:rect l="l" t="t" r="r" b="b"/>
              <a:pathLst>
                <a:path w="8636000" h="16446500">
                  <a:moveTo>
                    <a:pt x="0" y="0"/>
                  </a:moveTo>
                  <a:lnTo>
                    <a:pt x="8636000" y="0"/>
                  </a:lnTo>
                  <a:lnTo>
                    <a:pt x="8636000" y="16446500"/>
                  </a:lnTo>
                  <a:lnTo>
                    <a:pt x="0" y="16446500"/>
                  </a:lnTo>
                  <a:close/>
                </a:path>
              </a:pathLst>
            </a:custGeom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129825" y="215215"/>
            <a:ext cx="11138375" cy="1218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1"/>
              </a:lnSpc>
            </a:pPr>
            <a:r>
              <a:rPr lang="en-US" sz="4800" b="1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Resultados esperados / Estado actual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925988" y="1788270"/>
            <a:ext cx="5617018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Vista de usuario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-1078955" y="8570547"/>
            <a:ext cx="5617018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ChatBot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423540" y="8570547"/>
            <a:ext cx="5617018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Petición de solicitud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925988" y="8570547"/>
            <a:ext cx="5617018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Rellenar solicitud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924421" y="8570547"/>
            <a:ext cx="5617018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Mis solicitudes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459691" y="8570547"/>
            <a:ext cx="5617018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Tipo de solicitud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0" y="10058400"/>
            <a:ext cx="18288000" cy="228600"/>
          </a:xfrm>
          <a:custGeom>
            <a:avLst/>
            <a:gdLst/>
            <a:ahLst/>
            <a:cxnLst/>
            <a:rect l="l" t="t" r="r" b="b"/>
            <a:pathLst>
              <a:path w="18288000" h="228600">
                <a:moveTo>
                  <a:pt x="0" y="0"/>
                </a:moveTo>
                <a:lnTo>
                  <a:pt x="18288000" y="0"/>
                </a:lnTo>
                <a:lnTo>
                  <a:pt x="1828800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891957" y="2949680"/>
            <a:ext cx="2752267" cy="5246370"/>
            <a:chOff x="0" y="0"/>
            <a:chExt cx="8624570" cy="16440150"/>
          </a:xfrm>
        </p:grpSpPr>
        <p:sp>
          <p:nvSpPr>
            <p:cNvPr id="5" name="Freeform 5"/>
            <p:cNvSpPr/>
            <p:nvPr/>
          </p:nvSpPr>
          <p:spPr>
            <a:xfrm>
              <a:off x="411480" y="269240"/>
              <a:ext cx="7753350" cy="15908021"/>
            </a:xfrm>
            <a:custGeom>
              <a:avLst/>
              <a:gdLst/>
              <a:ahLst/>
              <a:cxnLst/>
              <a:rect l="l" t="t" r="r" b="b"/>
              <a:pathLst>
                <a:path w="7753350" h="15908021">
                  <a:moveTo>
                    <a:pt x="7753350" y="791210"/>
                  </a:moveTo>
                  <a:lnTo>
                    <a:pt x="7753350" y="15116810"/>
                  </a:lnTo>
                  <a:cubicBezTo>
                    <a:pt x="7753350" y="15553690"/>
                    <a:pt x="7399020" y="15908021"/>
                    <a:pt x="6962140" y="15908021"/>
                  </a:cubicBezTo>
                  <a:lnTo>
                    <a:pt x="791210" y="15908021"/>
                  </a:lnTo>
                  <a:cubicBezTo>
                    <a:pt x="354330" y="15908021"/>
                    <a:pt x="0" y="15553690"/>
                    <a:pt x="0" y="15116810"/>
                  </a:cubicBezTo>
                  <a:lnTo>
                    <a:pt x="0" y="791210"/>
                  </a:lnTo>
                  <a:cubicBezTo>
                    <a:pt x="0" y="354330"/>
                    <a:pt x="354330" y="0"/>
                    <a:pt x="791210" y="0"/>
                  </a:cubicBezTo>
                  <a:lnTo>
                    <a:pt x="6962140" y="0"/>
                  </a:lnTo>
                  <a:cubicBezTo>
                    <a:pt x="7399020" y="0"/>
                    <a:pt x="7753350" y="353060"/>
                    <a:pt x="7753350" y="791210"/>
                  </a:cubicBezTo>
                  <a:close/>
                </a:path>
              </a:pathLst>
            </a:custGeom>
            <a:blipFill>
              <a:blip r:embed="rId4"/>
              <a:stretch>
                <a:fillRect t="-4154" b="-4154"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8636000" cy="16446500"/>
            </a:xfrm>
            <a:custGeom>
              <a:avLst/>
              <a:gdLst/>
              <a:ahLst/>
              <a:cxnLst/>
              <a:rect l="l" t="t" r="r" b="b"/>
              <a:pathLst>
                <a:path w="8636000" h="16446500">
                  <a:moveTo>
                    <a:pt x="0" y="0"/>
                  </a:moveTo>
                  <a:lnTo>
                    <a:pt x="8636000" y="0"/>
                  </a:lnTo>
                  <a:lnTo>
                    <a:pt x="8636000" y="16446500"/>
                  </a:lnTo>
                  <a:lnTo>
                    <a:pt x="0" y="16446500"/>
                  </a:lnTo>
                  <a:close/>
                </a:path>
              </a:pathLst>
            </a:custGeom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7215450" y="2949680"/>
            <a:ext cx="2752267" cy="5246370"/>
            <a:chOff x="0" y="0"/>
            <a:chExt cx="8624570" cy="16440150"/>
          </a:xfrm>
        </p:grpSpPr>
        <p:sp>
          <p:nvSpPr>
            <p:cNvPr id="8" name="Freeform 8"/>
            <p:cNvSpPr/>
            <p:nvPr/>
          </p:nvSpPr>
          <p:spPr>
            <a:xfrm>
              <a:off x="411480" y="269240"/>
              <a:ext cx="7753350" cy="15908021"/>
            </a:xfrm>
            <a:custGeom>
              <a:avLst/>
              <a:gdLst/>
              <a:ahLst/>
              <a:cxnLst/>
              <a:rect l="l" t="t" r="r" b="b"/>
              <a:pathLst>
                <a:path w="7753350" h="15908021">
                  <a:moveTo>
                    <a:pt x="7753350" y="791210"/>
                  </a:moveTo>
                  <a:lnTo>
                    <a:pt x="7753350" y="15116810"/>
                  </a:lnTo>
                  <a:cubicBezTo>
                    <a:pt x="7753350" y="15553690"/>
                    <a:pt x="7399020" y="15908021"/>
                    <a:pt x="6962140" y="15908021"/>
                  </a:cubicBezTo>
                  <a:lnTo>
                    <a:pt x="791210" y="15908021"/>
                  </a:lnTo>
                  <a:cubicBezTo>
                    <a:pt x="354330" y="15908021"/>
                    <a:pt x="0" y="15553690"/>
                    <a:pt x="0" y="15116810"/>
                  </a:cubicBezTo>
                  <a:lnTo>
                    <a:pt x="0" y="791210"/>
                  </a:lnTo>
                  <a:cubicBezTo>
                    <a:pt x="0" y="354330"/>
                    <a:pt x="354330" y="0"/>
                    <a:pt x="791210" y="0"/>
                  </a:cubicBezTo>
                  <a:lnTo>
                    <a:pt x="6962140" y="0"/>
                  </a:lnTo>
                  <a:cubicBezTo>
                    <a:pt x="7399020" y="0"/>
                    <a:pt x="7753350" y="353060"/>
                    <a:pt x="7753350" y="791210"/>
                  </a:cubicBezTo>
                  <a:close/>
                </a:path>
              </a:pathLst>
            </a:custGeom>
            <a:blipFill>
              <a:blip r:embed="rId5"/>
              <a:stretch>
                <a:fillRect t="-4154" b="-4154"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8636000" cy="16446500"/>
            </a:xfrm>
            <a:custGeom>
              <a:avLst/>
              <a:gdLst/>
              <a:ahLst/>
              <a:cxnLst/>
              <a:rect l="l" t="t" r="r" b="b"/>
              <a:pathLst>
                <a:path w="8636000" h="16446500">
                  <a:moveTo>
                    <a:pt x="0" y="0"/>
                  </a:moveTo>
                  <a:lnTo>
                    <a:pt x="8636000" y="0"/>
                  </a:lnTo>
                  <a:lnTo>
                    <a:pt x="8636000" y="16446500"/>
                  </a:lnTo>
                  <a:lnTo>
                    <a:pt x="0" y="16446500"/>
                  </a:lnTo>
                  <a:close/>
                </a:path>
              </a:pathLst>
            </a:custGeom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1539342" y="2949680"/>
            <a:ext cx="2752267" cy="5246370"/>
            <a:chOff x="0" y="0"/>
            <a:chExt cx="8624570" cy="16440150"/>
          </a:xfrm>
        </p:grpSpPr>
        <p:sp>
          <p:nvSpPr>
            <p:cNvPr id="11" name="Freeform 11"/>
            <p:cNvSpPr/>
            <p:nvPr/>
          </p:nvSpPr>
          <p:spPr>
            <a:xfrm>
              <a:off x="411480" y="269240"/>
              <a:ext cx="7753350" cy="15908021"/>
            </a:xfrm>
            <a:custGeom>
              <a:avLst/>
              <a:gdLst/>
              <a:ahLst/>
              <a:cxnLst/>
              <a:rect l="l" t="t" r="r" b="b"/>
              <a:pathLst>
                <a:path w="7753350" h="15908021">
                  <a:moveTo>
                    <a:pt x="7753350" y="791210"/>
                  </a:moveTo>
                  <a:lnTo>
                    <a:pt x="7753350" y="15116810"/>
                  </a:lnTo>
                  <a:cubicBezTo>
                    <a:pt x="7753350" y="15553690"/>
                    <a:pt x="7399020" y="15908021"/>
                    <a:pt x="6962140" y="15908021"/>
                  </a:cubicBezTo>
                  <a:lnTo>
                    <a:pt x="791210" y="15908021"/>
                  </a:lnTo>
                  <a:cubicBezTo>
                    <a:pt x="354330" y="15908021"/>
                    <a:pt x="0" y="15553690"/>
                    <a:pt x="0" y="15116810"/>
                  </a:cubicBezTo>
                  <a:lnTo>
                    <a:pt x="0" y="791210"/>
                  </a:lnTo>
                  <a:cubicBezTo>
                    <a:pt x="0" y="354330"/>
                    <a:pt x="354330" y="0"/>
                    <a:pt x="791210" y="0"/>
                  </a:cubicBezTo>
                  <a:lnTo>
                    <a:pt x="6962140" y="0"/>
                  </a:lnTo>
                  <a:cubicBezTo>
                    <a:pt x="7399020" y="0"/>
                    <a:pt x="7753350" y="353060"/>
                    <a:pt x="7753350" y="791210"/>
                  </a:cubicBezTo>
                  <a:close/>
                </a:path>
              </a:pathLst>
            </a:custGeom>
            <a:blipFill>
              <a:blip r:embed="rId6"/>
              <a:stretch>
                <a:fillRect t="-4154" b="-4154"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8636000" cy="16446500"/>
            </a:xfrm>
            <a:custGeom>
              <a:avLst/>
              <a:gdLst/>
              <a:ahLst/>
              <a:cxnLst/>
              <a:rect l="l" t="t" r="r" b="b"/>
              <a:pathLst>
                <a:path w="8636000" h="16446500">
                  <a:moveTo>
                    <a:pt x="0" y="0"/>
                  </a:moveTo>
                  <a:lnTo>
                    <a:pt x="8636000" y="0"/>
                  </a:lnTo>
                  <a:lnTo>
                    <a:pt x="8636000" y="16446500"/>
                  </a:lnTo>
                  <a:lnTo>
                    <a:pt x="0" y="16446500"/>
                  </a:lnTo>
                  <a:close/>
                </a:path>
              </a:pathLst>
            </a:custGeom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29825" y="215215"/>
            <a:ext cx="11138375" cy="1218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1"/>
              </a:lnSpc>
            </a:pPr>
            <a:r>
              <a:rPr lang="en-US" sz="4800" b="1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Resultados esperados / Estado actual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783074" y="1766850"/>
            <a:ext cx="5617018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Vista de administrador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627126" y="8350250"/>
            <a:ext cx="3281929" cy="9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Vista general de solicitudes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950819" y="8350250"/>
            <a:ext cx="3281929" cy="9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Dashboard de solicitudes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274511" y="8350250"/>
            <a:ext cx="3281929" cy="9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Panel de respuesta a solicitudes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0" y="10058400"/>
            <a:ext cx="18288000" cy="228600"/>
          </a:xfrm>
          <a:custGeom>
            <a:avLst/>
            <a:gdLst/>
            <a:ahLst/>
            <a:cxnLst/>
            <a:rect l="l" t="t" r="r" b="b"/>
            <a:pathLst>
              <a:path w="18288000" h="228600">
                <a:moveTo>
                  <a:pt x="0" y="0"/>
                </a:moveTo>
                <a:lnTo>
                  <a:pt x="18288000" y="0"/>
                </a:lnTo>
                <a:lnTo>
                  <a:pt x="1828800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655498" y="2409063"/>
            <a:ext cx="5846455" cy="6094580"/>
          </a:xfrm>
          <a:custGeom>
            <a:avLst/>
            <a:gdLst/>
            <a:ahLst/>
            <a:cxnLst/>
            <a:rect l="l" t="t" r="r" b="b"/>
            <a:pathLst>
              <a:path w="5846455" h="6094580">
                <a:moveTo>
                  <a:pt x="0" y="0"/>
                </a:moveTo>
                <a:lnTo>
                  <a:pt x="5846455" y="0"/>
                </a:lnTo>
                <a:lnTo>
                  <a:pt x="5846455" y="6094580"/>
                </a:lnTo>
                <a:lnTo>
                  <a:pt x="0" y="60945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7122455" y="2409063"/>
            <a:ext cx="9194374" cy="2321579"/>
          </a:xfrm>
          <a:custGeom>
            <a:avLst/>
            <a:gdLst/>
            <a:ahLst/>
            <a:cxnLst/>
            <a:rect l="l" t="t" r="r" b="b"/>
            <a:pathLst>
              <a:path w="9194374" h="2321579">
                <a:moveTo>
                  <a:pt x="0" y="0"/>
                </a:moveTo>
                <a:lnTo>
                  <a:pt x="9194373" y="0"/>
                </a:lnTo>
                <a:lnTo>
                  <a:pt x="9194373" y="2321579"/>
                </a:lnTo>
                <a:lnTo>
                  <a:pt x="0" y="23215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7122455" y="5894739"/>
            <a:ext cx="9194374" cy="2608904"/>
          </a:xfrm>
          <a:custGeom>
            <a:avLst/>
            <a:gdLst/>
            <a:ahLst/>
            <a:cxnLst/>
            <a:rect l="l" t="t" r="r" b="b"/>
            <a:pathLst>
              <a:path w="9194374" h="2608904">
                <a:moveTo>
                  <a:pt x="0" y="0"/>
                </a:moveTo>
                <a:lnTo>
                  <a:pt x="9194373" y="0"/>
                </a:lnTo>
                <a:lnTo>
                  <a:pt x="9194373" y="2608904"/>
                </a:lnTo>
                <a:lnTo>
                  <a:pt x="0" y="26089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4828683" y="8671134"/>
            <a:ext cx="798799" cy="757218"/>
          </a:xfrm>
          <a:custGeom>
            <a:avLst/>
            <a:gdLst/>
            <a:ahLst/>
            <a:cxnLst/>
            <a:rect l="l" t="t" r="r" b="b"/>
            <a:pathLst>
              <a:path w="798799" h="757218">
                <a:moveTo>
                  <a:pt x="0" y="0"/>
                </a:moveTo>
                <a:lnTo>
                  <a:pt x="798799" y="0"/>
                </a:lnTo>
                <a:lnTo>
                  <a:pt x="798799" y="757218"/>
                </a:lnTo>
                <a:lnTo>
                  <a:pt x="0" y="7572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1129825" y="215215"/>
            <a:ext cx="11138375" cy="1218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1"/>
              </a:lnSpc>
            </a:pPr>
            <a:r>
              <a:rPr lang="en-US" sz="4800" b="1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Resultados esperados / Estado actual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25640" y="8767168"/>
            <a:ext cx="1706170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Modelo BDD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78677" y="8579843"/>
            <a:ext cx="3281929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Estructura de solicitudes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68459" y="4811040"/>
            <a:ext cx="4102366" cy="9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Estructura de solicitudes (Información de usuarios)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0" y="10058400"/>
            <a:ext cx="18288000" cy="228600"/>
          </a:xfrm>
          <a:custGeom>
            <a:avLst/>
            <a:gdLst/>
            <a:ahLst/>
            <a:cxnLst/>
            <a:rect l="l" t="t" r="r" b="b"/>
            <a:pathLst>
              <a:path w="18288000" h="228600">
                <a:moveTo>
                  <a:pt x="0" y="0"/>
                </a:moveTo>
                <a:lnTo>
                  <a:pt x="18288000" y="0"/>
                </a:lnTo>
                <a:lnTo>
                  <a:pt x="1828800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4" name="Group 4"/>
          <p:cNvGrpSpPr/>
          <p:nvPr/>
        </p:nvGrpSpPr>
        <p:grpSpPr>
          <a:xfrm>
            <a:off x="1360695" y="2780039"/>
            <a:ext cx="4127424" cy="1303228"/>
            <a:chOff x="0" y="0"/>
            <a:chExt cx="1087058" cy="3432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87058" cy="343237"/>
            </a:xfrm>
            <a:custGeom>
              <a:avLst/>
              <a:gdLst/>
              <a:ahLst/>
              <a:cxnLst/>
              <a:rect l="l" t="t" r="r" b="b"/>
              <a:pathLst>
                <a:path w="1087058" h="343237">
                  <a:moveTo>
                    <a:pt x="95662" y="0"/>
                  </a:moveTo>
                  <a:lnTo>
                    <a:pt x="991396" y="0"/>
                  </a:lnTo>
                  <a:cubicBezTo>
                    <a:pt x="1016767" y="0"/>
                    <a:pt x="1041099" y="10079"/>
                    <a:pt x="1059039" y="28019"/>
                  </a:cubicBezTo>
                  <a:cubicBezTo>
                    <a:pt x="1076979" y="45959"/>
                    <a:pt x="1087058" y="70291"/>
                    <a:pt x="1087058" y="95662"/>
                  </a:cubicBezTo>
                  <a:lnTo>
                    <a:pt x="1087058" y="247575"/>
                  </a:lnTo>
                  <a:cubicBezTo>
                    <a:pt x="1087058" y="272946"/>
                    <a:pt x="1076979" y="297278"/>
                    <a:pt x="1059039" y="315218"/>
                  </a:cubicBezTo>
                  <a:cubicBezTo>
                    <a:pt x="1041099" y="333158"/>
                    <a:pt x="1016767" y="343237"/>
                    <a:pt x="991396" y="343237"/>
                  </a:cubicBezTo>
                  <a:lnTo>
                    <a:pt x="95662" y="343237"/>
                  </a:lnTo>
                  <a:cubicBezTo>
                    <a:pt x="70291" y="343237"/>
                    <a:pt x="45959" y="333158"/>
                    <a:pt x="28019" y="315218"/>
                  </a:cubicBezTo>
                  <a:cubicBezTo>
                    <a:pt x="10079" y="297278"/>
                    <a:pt x="0" y="272946"/>
                    <a:pt x="0" y="247575"/>
                  </a:cubicBezTo>
                  <a:lnTo>
                    <a:pt x="0" y="95662"/>
                  </a:lnTo>
                  <a:cubicBezTo>
                    <a:pt x="0" y="70291"/>
                    <a:pt x="10079" y="45959"/>
                    <a:pt x="28019" y="28019"/>
                  </a:cubicBezTo>
                  <a:cubicBezTo>
                    <a:pt x="45959" y="10079"/>
                    <a:pt x="70291" y="0"/>
                    <a:pt x="95662" y="0"/>
                  </a:cubicBezTo>
                  <a:close/>
                </a:path>
              </a:pathLst>
            </a:custGeom>
            <a:solidFill>
              <a:srgbClr val="E1B438">
                <a:alpha val="6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087058" cy="3813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058421" y="2780039"/>
            <a:ext cx="4127424" cy="1303228"/>
            <a:chOff x="0" y="0"/>
            <a:chExt cx="1087058" cy="3432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87058" cy="343237"/>
            </a:xfrm>
            <a:custGeom>
              <a:avLst/>
              <a:gdLst/>
              <a:ahLst/>
              <a:cxnLst/>
              <a:rect l="l" t="t" r="r" b="b"/>
              <a:pathLst>
                <a:path w="1087058" h="343237">
                  <a:moveTo>
                    <a:pt x="95662" y="0"/>
                  </a:moveTo>
                  <a:lnTo>
                    <a:pt x="991396" y="0"/>
                  </a:lnTo>
                  <a:cubicBezTo>
                    <a:pt x="1016767" y="0"/>
                    <a:pt x="1041099" y="10079"/>
                    <a:pt x="1059039" y="28019"/>
                  </a:cubicBezTo>
                  <a:cubicBezTo>
                    <a:pt x="1076979" y="45959"/>
                    <a:pt x="1087058" y="70291"/>
                    <a:pt x="1087058" y="95662"/>
                  </a:cubicBezTo>
                  <a:lnTo>
                    <a:pt x="1087058" y="247575"/>
                  </a:lnTo>
                  <a:cubicBezTo>
                    <a:pt x="1087058" y="272946"/>
                    <a:pt x="1076979" y="297278"/>
                    <a:pt x="1059039" y="315218"/>
                  </a:cubicBezTo>
                  <a:cubicBezTo>
                    <a:pt x="1041099" y="333158"/>
                    <a:pt x="1016767" y="343237"/>
                    <a:pt x="991396" y="343237"/>
                  </a:cubicBezTo>
                  <a:lnTo>
                    <a:pt x="95662" y="343237"/>
                  </a:lnTo>
                  <a:cubicBezTo>
                    <a:pt x="70291" y="343237"/>
                    <a:pt x="45959" y="333158"/>
                    <a:pt x="28019" y="315218"/>
                  </a:cubicBezTo>
                  <a:cubicBezTo>
                    <a:pt x="10079" y="297278"/>
                    <a:pt x="0" y="272946"/>
                    <a:pt x="0" y="247575"/>
                  </a:cubicBezTo>
                  <a:lnTo>
                    <a:pt x="0" y="95662"/>
                  </a:lnTo>
                  <a:cubicBezTo>
                    <a:pt x="0" y="70291"/>
                    <a:pt x="10079" y="45959"/>
                    <a:pt x="28019" y="28019"/>
                  </a:cubicBezTo>
                  <a:cubicBezTo>
                    <a:pt x="45959" y="10079"/>
                    <a:pt x="70291" y="0"/>
                    <a:pt x="95662" y="0"/>
                  </a:cubicBezTo>
                  <a:close/>
                </a:path>
              </a:pathLst>
            </a:custGeom>
            <a:solidFill>
              <a:srgbClr val="E1B438">
                <a:alpha val="6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087058" cy="3813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561275" y="2780039"/>
            <a:ext cx="4427199" cy="1303228"/>
            <a:chOff x="0" y="0"/>
            <a:chExt cx="1166011" cy="34323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66011" cy="343237"/>
            </a:xfrm>
            <a:custGeom>
              <a:avLst/>
              <a:gdLst/>
              <a:ahLst/>
              <a:cxnLst/>
              <a:rect l="l" t="t" r="r" b="b"/>
              <a:pathLst>
                <a:path w="1166011" h="343237">
                  <a:moveTo>
                    <a:pt x="89185" y="0"/>
                  </a:moveTo>
                  <a:lnTo>
                    <a:pt x="1076827" y="0"/>
                  </a:lnTo>
                  <a:cubicBezTo>
                    <a:pt x="1100480" y="0"/>
                    <a:pt x="1123164" y="9396"/>
                    <a:pt x="1139890" y="26122"/>
                  </a:cubicBezTo>
                  <a:cubicBezTo>
                    <a:pt x="1156615" y="42847"/>
                    <a:pt x="1166011" y="65531"/>
                    <a:pt x="1166011" y="89185"/>
                  </a:cubicBezTo>
                  <a:lnTo>
                    <a:pt x="1166011" y="254052"/>
                  </a:lnTo>
                  <a:cubicBezTo>
                    <a:pt x="1166011" y="277706"/>
                    <a:pt x="1156615" y="300390"/>
                    <a:pt x="1139890" y="317115"/>
                  </a:cubicBezTo>
                  <a:cubicBezTo>
                    <a:pt x="1123164" y="333841"/>
                    <a:pt x="1100480" y="343237"/>
                    <a:pt x="1076827" y="343237"/>
                  </a:cubicBezTo>
                  <a:lnTo>
                    <a:pt x="89185" y="343237"/>
                  </a:lnTo>
                  <a:cubicBezTo>
                    <a:pt x="65531" y="343237"/>
                    <a:pt x="42847" y="333841"/>
                    <a:pt x="26122" y="317115"/>
                  </a:cubicBezTo>
                  <a:cubicBezTo>
                    <a:pt x="9396" y="300390"/>
                    <a:pt x="0" y="277706"/>
                    <a:pt x="0" y="254052"/>
                  </a:cubicBezTo>
                  <a:lnTo>
                    <a:pt x="0" y="89185"/>
                  </a:lnTo>
                  <a:cubicBezTo>
                    <a:pt x="0" y="65531"/>
                    <a:pt x="9396" y="42847"/>
                    <a:pt x="26122" y="26122"/>
                  </a:cubicBezTo>
                  <a:cubicBezTo>
                    <a:pt x="42847" y="9396"/>
                    <a:pt x="65531" y="0"/>
                    <a:pt x="89185" y="0"/>
                  </a:cubicBezTo>
                  <a:close/>
                </a:path>
              </a:pathLst>
            </a:custGeom>
            <a:solidFill>
              <a:srgbClr val="E1B438">
                <a:alpha val="6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166011" cy="3813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996239" y="4083267"/>
            <a:ext cx="2856335" cy="403457"/>
          </a:xfrm>
          <a:custGeom>
            <a:avLst/>
            <a:gdLst/>
            <a:ahLst/>
            <a:cxnLst/>
            <a:rect l="l" t="t" r="r" b="b"/>
            <a:pathLst>
              <a:path w="2856335" h="403457">
                <a:moveTo>
                  <a:pt x="0" y="0"/>
                </a:moveTo>
                <a:lnTo>
                  <a:pt x="2856335" y="0"/>
                </a:lnTo>
                <a:lnTo>
                  <a:pt x="2856335" y="403457"/>
                </a:lnTo>
                <a:lnTo>
                  <a:pt x="0" y="4034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Freeform 14"/>
          <p:cNvSpPr/>
          <p:nvPr/>
        </p:nvSpPr>
        <p:spPr>
          <a:xfrm>
            <a:off x="7693965" y="4083267"/>
            <a:ext cx="2856335" cy="403457"/>
          </a:xfrm>
          <a:custGeom>
            <a:avLst/>
            <a:gdLst/>
            <a:ahLst/>
            <a:cxnLst/>
            <a:rect l="l" t="t" r="r" b="b"/>
            <a:pathLst>
              <a:path w="2856335" h="403457">
                <a:moveTo>
                  <a:pt x="0" y="0"/>
                </a:moveTo>
                <a:lnTo>
                  <a:pt x="2856336" y="0"/>
                </a:lnTo>
                <a:lnTo>
                  <a:pt x="2856336" y="403457"/>
                </a:lnTo>
                <a:lnTo>
                  <a:pt x="0" y="4034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Freeform 15"/>
          <p:cNvSpPr/>
          <p:nvPr/>
        </p:nvSpPr>
        <p:spPr>
          <a:xfrm>
            <a:off x="13346707" y="4083267"/>
            <a:ext cx="2856335" cy="403457"/>
          </a:xfrm>
          <a:custGeom>
            <a:avLst/>
            <a:gdLst/>
            <a:ahLst/>
            <a:cxnLst/>
            <a:rect l="l" t="t" r="r" b="b"/>
            <a:pathLst>
              <a:path w="2856335" h="403457">
                <a:moveTo>
                  <a:pt x="0" y="0"/>
                </a:moveTo>
                <a:lnTo>
                  <a:pt x="2856335" y="0"/>
                </a:lnTo>
                <a:lnTo>
                  <a:pt x="2856335" y="403457"/>
                </a:lnTo>
                <a:lnTo>
                  <a:pt x="0" y="4034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6" name="Freeform 16"/>
          <p:cNvSpPr/>
          <p:nvPr/>
        </p:nvSpPr>
        <p:spPr>
          <a:xfrm>
            <a:off x="1366976" y="5146251"/>
            <a:ext cx="793609" cy="793609"/>
          </a:xfrm>
          <a:custGeom>
            <a:avLst/>
            <a:gdLst/>
            <a:ahLst/>
            <a:cxnLst/>
            <a:rect l="l" t="t" r="r" b="b"/>
            <a:pathLst>
              <a:path w="793609" h="793609">
                <a:moveTo>
                  <a:pt x="0" y="0"/>
                </a:moveTo>
                <a:lnTo>
                  <a:pt x="793608" y="0"/>
                </a:lnTo>
                <a:lnTo>
                  <a:pt x="793608" y="793608"/>
                </a:lnTo>
                <a:lnTo>
                  <a:pt x="0" y="7936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7" name="Freeform 17"/>
          <p:cNvSpPr/>
          <p:nvPr/>
        </p:nvSpPr>
        <p:spPr>
          <a:xfrm>
            <a:off x="1360695" y="6385755"/>
            <a:ext cx="735080" cy="793609"/>
          </a:xfrm>
          <a:custGeom>
            <a:avLst/>
            <a:gdLst/>
            <a:ahLst/>
            <a:cxnLst/>
            <a:rect l="l" t="t" r="r" b="b"/>
            <a:pathLst>
              <a:path w="735080" h="793609">
                <a:moveTo>
                  <a:pt x="0" y="0"/>
                </a:moveTo>
                <a:lnTo>
                  <a:pt x="735080" y="0"/>
                </a:lnTo>
                <a:lnTo>
                  <a:pt x="735080" y="793609"/>
                </a:lnTo>
                <a:lnTo>
                  <a:pt x="0" y="7936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Freeform 18"/>
          <p:cNvSpPr/>
          <p:nvPr/>
        </p:nvSpPr>
        <p:spPr>
          <a:xfrm>
            <a:off x="1366976" y="7627039"/>
            <a:ext cx="793609" cy="793609"/>
          </a:xfrm>
          <a:custGeom>
            <a:avLst/>
            <a:gdLst/>
            <a:ahLst/>
            <a:cxnLst/>
            <a:rect l="l" t="t" r="r" b="b"/>
            <a:pathLst>
              <a:path w="793609" h="793609">
                <a:moveTo>
                  <a:pt x="0" y="0"/>
                </a:moveTo>
                <a:lnTo>
                  <a:pt x="793608" y="0"/>
                </a:lnTo>
                <a:lnTo>
                  <a:pt x="793608" y="793609"/>
                </a:lnTo>
                <a:lnTo>
                  <a:pt x="0" y="7936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9" name="Freeform 19"/>
          <p:cNvSpPr/>
          <p:nvPr/>
        </p:nvSpPr>
        <p:spPr>
          <a:xfrm>
            <a:off x="7160409" y="6385755"/>
            <a:ext cx="808750" cy="808750"/>
          </a:xfrm>
          <a:custGeom>
            <a:avLst/>
            <a:gdLst/>
            <a:ahLst/>
            <a:cxnLst/>
            <a:rect l="l" t="t" r="r" b="b"/>
            <a:pathLst>
              <a:path w="808750" h="808750">
                <a:moveTo>
                  <a:pt x="0" y="0"/>
                </a:moveTo>
                <a:lnTo>
                  <a:pt x="808750" y="0"/>
                </a:lnTo>
                <a:lnTo>
                  <a:pt x="808750" y="808750"/>
                </a:lnTo>
                <a:lnTo>
                  <a:pt x="0" y="8087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0" name="Freeform 20"/>
          <p:cNvSpPr/>
          <p:nvPr/>
        </p:nvSpPr>
        <p:spPr>
          <a:xfrm>
            <a:off x="7058421" y="5107271"/>
            <a:ext cx="1012726" cy="793609"/>
          </a:xfrm>
          <a:custGeom>
            <a:avLst/>
            <a:gdLst/>
            <a:ahLst/>
            <a:cxnLst/>
            <a:rect l="l" t="t" r="r" b="b"/>
            <a:pathLst>
              <a:path w="1012726" h="793609">
                <a:moveTo>
                  <a:pt x="0" y="0"/>
                </a:moveTo>
                <a:lnTo>
                  <a:pt x="1012726" y="0"/>
                </a:lnTo>
                <a:lnTo>
                  <a:pt x="1012726" y="793609"/>
                </a:lnTo>
                <a:lnTo>
                  <a:pt x="0" y="79360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1" name="Freeform 21"/>
          <p:cNvSpPr/>
          <p:nvPr/>
        </p:nvSpPr>
        <p:spPr>
          <a:xfrm>
            <a:off x="12561275" y="5146251"/>
            <a:ext cx="813982" cy="761073"/>
          </a:xfrm>
          <a:custGeom>
            <a:avLst/>
            <a:gdLst/>
            <a:ahLst/>
            <a:cxnLst/>
            <a:rect l="l" t="t" r="r" b="b"/>
            <a:pathLst>
              <a:path w="813982" h="761073">
                <a:moveTo>
                  <a:pt x="0" y="0"/>
                </a:moveTo>
                <a:lnTo>
                  <a:pt x="813982" y="0"/>
                </a:lnTo>
                <a:lnTo>
                  <a:pt x="813982" y="761073"/>
                </a:lnTo>
                <a:lnTo>
                  <a:pt x="0" y="76107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2" name="Freeform 22"/>
          <p:cNvSpPr/>
          <p:nvPr/>
        </p:nvSpPr>
        <p:spPr>
          <a:xfrm>
            <a:off x="12561275" y="6400439"/>
            <a:ext cx="894499" cy="877727"/>
          </a:xfrm>
          <a:custGeom>
            <a:avLst/>
            <a:gdLst/>
            <a:ahLst/>
            <a:cxnLst/>
            <a:rect l="l" t="t" r="r" b="b"/>
            <a:pathLst>
              <a:path w="894499" h="877727">
                <a:moveTo>
                  <a:pt x="0" y="0"/>
                </a:moveTo>
                <a:lnTo>
                  <a:pt x="894499" y="0"/>
                </a:lnTo>
                <a:lnTo>
                  <a:pt x="894499" y="877727"/>
                </a:lnTo>
                <a:lnTo>
                  <a:pt x="0" y="87772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3" name="TextBox 23"/>
          <p:cNvSpPr txBox="1"/>
          <p:nvPr/>
        </p:nvSpPr>
        <p:spPr>
          <a:xfrm>
            <a:off x="1129825" y="215215"/>
            <a:ext cx="11138375" cy="970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1"/>
              </a:lnSpc>
            </a:pPr>
            <a:r>
              <a:rPr lang="en-US" sz="4800" b="1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Cierre: Conclusión parcial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61208" y="2823415"/>
            <a:ext cx="3546119" cy="111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Implementación y Modularidad del Prototipo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294314" y="2823411"/>
            <a:ext cx="3655639" cy="111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Arquitectura de Datos e Integración de Sistemas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765444" y="2785244"/>
            <a:ext cx="4066194" cy="111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Aseguramiento de Calidad y Validaciones Técnicas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337905" y="5256450"/>
            <a:ext cx="3798878" cy="47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Prototipo Funcional (MVP)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273959" y="5310390"/>
            <a:ext cx="2674036" cy="47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Estructura Eficiente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755146" y="5211976"/>
            <a:ext cx="3076492" cy="47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Realización de Pruebas 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535339" y="6488435"/>
            <a:ext cx="2427679" cy="47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Viabilidad Técnica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273959" y="6278884"/>
            <a:ext cx="2337302" cy="9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Flujo Continuo y Automatizado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535339" y="7720334"/>
            <a:ext cx="2222570" cy="917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Implementación modular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755146" y="6547203"/>
            <a:ext cx="2415034" cy="47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Estabilidad Técnica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0" y="10058400"/>
            <a:ext cx="18288000" cy="228600"/>
          </a:xfrm>
          <a:custGeom>
            <a:avLst/>
            <a:gdLst/>
            <a:ahLst/>
            <a:cxnLst/>
            <a:rect l="l" t="t" r="r" b="b"/>
            <a:pathLst>
              <a:path w="18288000" h="228600">
                <a:moveTo>
                  <a:pt x="0" y="0"/>
                </a:moveTo>
                <a:lnTo>
                  <a:pt x="18288000" y="0"/>
                </a:lnTo>
                <a:lnTo>
                  <a:pt x="1828800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5300329" y="2208448"/>
            <a:ext cx="7477839" cy="5870104"/>
          </a:xfrm>
          <a:custGeom>
            <a:avLst/>
            <a:gdLst/>
            <a:ahLst/>
            <a:cxnLst/>
            <a:rect l="l" t="t" r="r" b="b"/>
            <a:pathLst>
              <a:path w="7477839" h="5870104">
                <a:moveTo>
                  <a:pt x="0" y="0"/>
                </a:moveTo>
                <a:lnTo>
                  <a:pt x="7477839" y="0"/>
                </a:lnTo>
                <a:lnTo>
                  <a:pt x="7477839" y="5870104"/>
                </a:lnTo>
                <a:lnTo>
                  <a:pt x="0" y="58701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TextBox 5"/>
          <p:cNvSpPr txBox="1"/>
          <p:nvPr/>
        </p:nvSpPr>
        <p:spPr>
          <a:xfrm>
            <a:off x="1129825" y="215215"/>
            <a:ext cx="11138375" cy="970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1"/>
              </a:lnSpc>
            </a:pPr>
            <a:r>
              <a:rPr lang="en-US" sz="4800" b="1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Cierre: Reflexiones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0" y="10058400"/>
            <a:ext cx="18288000" cy="228600"/>
          </a:xfrm>
          <a:custGeom>
            <a:avLst/>
            <a:gdLst/>
            <a:ahLst/>
            <a:cxnLst/>
            <a:rect l="l" t="t" r="r" b="b"/>
            <a:pathLst>
              <a:path w="18288000" h="228600">
                <a:moveTo>
                  <a:pt x="0" y="0"/>
                </a:moveTo>
                <a:lnTo>
                  <a:pt x="18288000" y="0"/>
                </a:lnTo>
                <a:lnTo>
                  <a:pt x="1828800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5486400" y="3383280"/>
            <a:ext cx="7315200" cy="3520440"/>
          </a:xfrm>
          <a:custGeom>
            <a:avLst/>
            <a:gdLst/>
            <a:ahLst/>
            <a:cxnLst/>
            <a:rect l="l" t="t" r="r" b="b"/>
            <a:pathLst>
              <a:path w="7315200" h="3520440">
                <a:moveTo>
                  <a:pt x="0" y="0"/>
                </a:moveTo>
                <a:lnTo>
                  <a:pt x="7315200" y="0"/>
                </a:lnTo>
                <a:lnTo>
                  <a:pt x="7315200" y="3520440"/>
                </a:lnTo>
                <a:lnTo>
                  <a:pt x="0" y="35204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1132733" y="4177153"/>
            <a:ext cx="1955381" cy="1671851"/>
          </a:xfrm>
          <a:custGeom>
            <a:avLst/>
            <a:gdLst/>
            <a:ahLst/>
            <a:cxnLst/>
            <a:rect l="l" t="t" r="r" b="b"/>
            <a:pathLst>
              <a:path w="1955381" h="1671851">
                <a:moveTo>
                  <a:pt x="0" y="0"/>
                </a:moveTo>
                <a:lnTo>
                  <a:pt x="1955381" y="0"/>
                </a:lnTo>
                <a:lnTo>
                  <a:pt x="1955381" y="1671851"/>
                </a:lnTo>
                <a:lnTo>
                  <a:pt x="0" y="16718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5019388" y="4177153"/>
            <a:ext cx="1671851" cy="1671851"/>
          </a:xfrm>
          <a:custGeom>
            <a:avLst/>
            <a:gdLst/>
            <a:ahLst/>
            <a:cxnLst/>
            <a:rect l="l" t="t" r="r" b="b"/>
            <a:pathLst>
              <a:path w="1671851" h="1671851">
                <a:moveTo>
                  <a:pt x="0" y="0"/>
                </a:moveTo>
                <a:lnTo>
                  <a:pt x="1671851" y="0"/>
                </a:lnTo>
                <a:lnTo>
                  <a:pt x="1671851" y="1671851"/>
                </a:lnTo>
                <a:lnTo>
                  <a:pt x="0" y="16718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5" name="Group 5"/>
          <p:cNvGrpSpPr/>
          <p:nvPr/>
        </p:nvGrpSpPr>
        <p:grpSpPr>
          <a:xfrm>
            <a:off x="987088" y="3439524"/>
            <a:ext cx="5358534" cy="3747652"/>
            <a:chOff x="0" y="0"/>
            <a:chExt cx="1411301" cy="9870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11301" cy="987036"/>
            </a:xfrm>
            <a:custGeom>
              <a:avLst/>
              <a:gdLst/>
              <a:ahLst/>
              <a:cxnLst/>
              <a:rect l="l" t="t" r="r" b="b"/>
              <a:pathLst>
                <a:path w="1411301" h="987036">
                  <a:moveTo>
                    <a:pt x="73684" y="0"/>
                  </a:moveTo>
                  <a:lnTo>
                    <a:pt x="1337617" y="0"/>
                  </a:lnTo>
                  <a:cubicBezTo>
                    <a:pt x="1378312" y="0"/>
                    <a:pt x="1411301" y="32989"/>
                    <a:pt x="1411301" y="73684"/>
                  </a:cubicBezTo>
                  <a:lnTo>
                    <a:pt x="1411301" y="913352"/>
                  </a:lnTo>
                  <a:cubicBezTo>
                    <a:pt x="1411301" y="954046"/>
                    <a:pt x="1378312" y="987036"/>
                    <a:pt x="1337617" y="987036"/>
                  </a:cubicBezTo>
                  <a:lnTo>
                    <a:pt x="73684" y="987036"/>
                  </a:lnTo>
                  <a:cubicBezTo>
                    <a:pt x="32989" y="987036"/>
                    <a:pt x="0" y="954046"/>
                    <a:pt x="0" y="913352"/>
                  </a:cubicBezTo>
                  <a:lnTo>
                    <a:pt x="0" y="73684"/>
                  </a:lnTo>
                  <a:cubicBezTo>
                    <a:pt x="0" y="32989"/>
                    <a:pt x="32989" y="0"/>
                    <a:pt x="73684" y="0"/>
                  </a:cubicBezTo>
                  <a:close/>
                </a:path>
              </a:pathLst>
            </a:custGeom>
            <a:solidFill>
              <a:srgbClr val="E1B438">
                <a:alpha val="6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411301" cy="1025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10058400"/>
            <a:ext cx="18288000" cy="228600"/>
          </a:xfrm>
          <a:custGeom>
            <a:avLst/>
            <a:gdLst/>
            <a:ahLst/>
            <a:cxnLst/>
            <a:rect l="l" t="t" r="r" b="b"/>
            <a:pathLst>
              <a:path w="18288000" h="228600">
                <a:moveTo>
                  <a:pt x="0" y="0"/>
                </a:moveTo>
                <a:lnTo>
                  <a:pt x="18288000" y="0"/>
                </a:lnTo>
                <a:lnTo>
                  <a:pt x="1828800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7469907" y="5470630"/>
            <a:ext cx="1410939" cy="1454576"/>
          </a:xfrm>
          <a:custGeom>
            <a:avLst/>
            <a:gdLst/>
            <a:ahLst/>
            <a:cxnLst/>
            <a:rect l="l" t="t" r="r" b="b"/>
            <a:pathLst>
              <a:path w="1410939" h="1454576">
                <a:moveTo>
                  <a:pt x="0" y="0"/>
                </a:moveTo>
                <a:lnTo>
                  <a:pt x="1410938" y="0"/>
                </a:lnTo>
                <a:lnTo>
                  <a:pt x="1410938" y="1454576"/>
                </a:lnTo>
                <a:lnTo>
                  <a:pt x="0" y="14545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9336142" y="5013079"/>
            <a:ext cx="1212612" cy="342563"/>
          </a:xfrm>
          <a:custGeom>
            <a:avLst/>
            <a:gdLst/>
            <a:ahLst/>
            <a:cxnLst/>
            <a:rect l="l" t="t" r="r" b="b"/>
            <a:pathLst>
              <a:path w="1212612" h="342563">
                <a:moveTo>
                  <a:pt x="0" y="0"/>
                </a:moveTo>
                <a:lnTo>
                  <a:pt x="1212612" y="0"/>
                </a:lnTo>
                <a:lnTo>
                  <a:pt x="1212612" y="342563"/>
                </a:lnTo>
                <a:lnTo>
                  <a:pt x="0" y="3425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13425834" y="5013079"/>
            <a:ext cx="1212612" cy="342563"/>
          </a:xfrm>
          <a:custGeom>
            <a:avLst/>
            <a:gdLst/>
            <a:ahLst/>
            <a:cxnLst/>
            <a:rect l="l" t="t" r="r" b="b"/>
            <a:pathLst>
              <a:path w="1212612" h="342563">
                <a:moveTo>
                  <a:pt x="0" y="0"/>
                </a:moveTo>
                <a:lnTo>
                  <a:pt x="1212613" y="0"/>
                </a:lnTo>
                <a:lnTo>
                  <a:pt x="1212613" y="342563"/>
                </a:lnTo>
                <a:lnTo>
                  <a:pt x="0" y="3425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7469907" y="3140857"/>
            <a:ext cx="1410939" cy="1418677"/>
          </a:xfrm>
          <a:custGeom>
            <a:avLst/>
            <a:gdLst/>
            <a:ahLst/>
            <a:cxnLst/>
            <a:rect l="l" t="t" r="r" b="b"/>
            <a:pathLst>
              <a:path w="1410939" h="1418677">
                <a:moveTo>
                  <a:pt x="0" y="0"/>
                </a:moveTo>
                <a:lnTo>
                  <a:pt x="1410938" y="0"/>
                </a:lnTo>
                <a:lnTo>
                  <a:pt x="1410938" y="1418677"/>
                </a:lnTo>
                <a:lnTo>
                  <a:pt x="0" y="14186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TextBox 13"/>
          <p:cNvSpPr txBox="1"/>
          <p:nvPr/>
        </p:nvSpPr>
        <p:spPr>
          <a:xfrm>
            <a:off x="1399056" y="3630491"/>
            <a:ext cx="4549920" cy="339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99"/>
              </a:lnSpc>
            </a:pPr>
            <a:r>
              <a:rPr lang="en-US" sz="24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La necesidad del proyecto se origina en una situación recurrente en una empresa de insumos en San Bernardo: la alta carga laboral de su personal de soporte técnico y los consecuentes largos tiempos de respuesta en la atención a miles de clientes a nivel nacional.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29825" y="215215"/>
            <a:ext cx="11138375" cy="1218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1"/>
              </a:lnSpc>
            </a:pPr>
            <a:r>
              <a:rPr lang="en-US" sz="4800" b="1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Problema o Necesidad detectada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987088" y="3439524"/>
            <a:ext cx="4947860" cy="3370097"/>
            <a:chOff x="0" y="0"/>
            <a:chExt cx="1303140" cy="8875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03140" cy="887598"/>
            </a:xfrm>
            <a:custGeom>
              <a:avLst/>
              <a:gdLst/>
              <a:ahLst/>
              <a:cxnLst/>
              <a:rect l="l" t="t" r="r" b="b"/>
              <a:pathLst>
                <a:path w="1303140" h="887598">
                  <a:moveTo>
                    <a:pt x="79800" y="0"/>
                  </a:moveTo>
                  <a:lnTo>
                    <a:pt x="1223341" y="0"/>
                  </a:lnTo>
                  <a:cubicBezTo>
                    <a:pt x="1267413" y="0"/>
                    <a:pt x="1303140" y="35728"/>
                    <a:pt x="1303140" y="79800"/>
                  </a:cubicBezTo>
                  <a:lnTo>
                    <a:pt x="1303140" y="807798"/>
                  </a:lnTo>
                  <a:cubicBezTo>
                    <a:pt x="1303140" y="828962"/>
                    <a:pt x="1294733" y="849259"/>
                    <a:pt x="1279767" y="864225"/>
                  </a:cubicBezTo>
                  <a:cubicBezTo>
                    <a:pt x="1264802" y="879190"/>
                    <a:pt x="1244505" y="887598"/>
                    <a:pt x="1223341" y="887598"/>
                  </a:cubicBezTo>
                  <a:lnTo>
                    <a:pt x="79800" y="887598"/>
                  </a:lnTo>
                  <a:cubicBezTo>
                    <a:pt x="58636" y="887598"/>
                    <a:pt x="38338" y="879190"/>
                    <a:pt x="23373" y="864225"/>
                  </a:cubicBezTo>
                  <a:cubicBezTo>
                    <a:pt x="8407" y="849259"/>
                    <a:pt x="0" y="828962"/>
                    <a:pt x="0" y="807798"/>
                  </a:cubicBezTo>
                  <a:lnTo>
                    <a:pt x="0" y="79800"/>
                  </a:lnTo>
                  <a:cubicBezTo>
                    <a:pt x="0" y="58636"/>
                    <a:pt x="8407" y="38338"/>
                    <a:pt x="23373" y="23373"/>
                  </a:cubicBezTo>
                  <a:cubicBezTo>
                    <a:pt x="38338" y="8407"/>
                    <a:pt x="58636" y="0"/>
                    <a:pt x="79800" y="0"/>
                  </a:cubicBezTo>
                  <a:close/>
                </a:path>
              </a:pathLst>
            </a:custGeom>
            <a:solidFill>
              <a:srgbClr val="E1B438">
                <a:alpha val="6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03140" cy="925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595318" y="3385095"/>
            <a:ext cx="1862215" cy="1513050"/>
          </a:xfrm>
          <a:custGeom>
            <a:avLst/>
            <a:gdLst/>
            <a:ahLst/>
            <a:cxnLst/>
            <a:rect l="l" t="t" r="r" b="b"/>
            <a:pathLst>
              <a:path w="1862215" h="1513050">
                <a:moveTo>
                  <a:pt x="0" y="0"/>
                </a:moveTo>
                <a:lnTo>
                  <a:pt x="1862215" y="0"/>
                </a:lnTo>
                <a:lnTo>
                  <a:pt x="1862215" y="1513050"/>
                </a:lnTo>
                <a:lnTo>
                  <a:pt x="0" y="1513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0769900" y="5388855"/>
            <a:ext cx="1513050" cy="1513050"/>
          </a:xfrm>
          <a:custGeom>
            <a:avLst/>
            <a:gdLst/>
            <a:ahLst/>
            <a:cxnLst/>
            <a:rect l="l" t="t" r="r" b="b"/>
            <a:pathLst>
              <a:path w="1513050" h="1513050">
                <a:moveTo>
                  <a:pt x="0" y="0"/>
                </a:moveTo>
                <a:lnTo>
                  <a:pt x="1513050" y="0"/>
                </a:lnTo>
                <a:lnTo>
                  <a:pt x="1513050" y="1513050"/>
                </a:lnTo>
                <a:lnTo>
                  <a:pt x="0" y="1513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6904122" y="4386975"/>
            <a:ext cx="1439289" cy="1513050"/>
          </a:xfrm>
          <a:custGeom>
            <a:avLst/>
            <a:gdLst/>
            <a:ahLst/>
            <a:cxnLst/>
            <a:rect l="l" t="t" r="r" b="b"/>
            <a:pathLst>
              <a:path w="1439289" h="1513050">
                <a:moveTo>
                  <a:pt x="0" y="0"/>
                </a:moveTo>
                <a:lnTo>
                  <a:pt x="1439289" y="0"/>
                </a:lnTo>
                <a:lnTo>
                  <a:pt x="1439289" y="1513050"/>
                </a:lnTo>
                <a:lnTo>
                  <a:pt x="0" y="15130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4705433" y="3385095"/>
            <a:ext cx="1439289" cy="1513050"/>
          </a:xfrm>
          <a:custGeom>
            <a:avLst/>
            <a:gdLst/>
            <a:ahLst/>
            <a:cxnLst/>
            <a:rect l="l" t="t" r="r" b="b"/>
            <a:pathLst>
              <a:path w="1439289" h="1513050">
                <a:moveTo>
                  <a:pt x="0" y="0"/>
                </a:moveTo>
                <a:lnTo>
                  <a:pt x="1439289" y="0"/>
                </a:lnTo>
                <a:lnTo>
                  <a:pt x="1439289" y="1513050"/>
                </a:lnTo>
                <a:lnTo>
                  <a:pt x="0" y="15130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4682193" y="5481138"/>
            <a:ext cx="1485769" cy="1420766"/>
          </a:xfrm>
          <a:custGeom>
            <a:avLst/>
            <a:gdLst/>
            <a:ahLst/>
            <a:cxnLst/>
            <a:rect l="l" t="t" r="r" b="b"/>
            <a:pathLst>
              <a:path w="1485769" h="1420766">
                <a:moveTo>
                  <a:pt x="0" y="0"/>
                </a:moveTo>
                <a:lnTo>
                  <a:pt x="1485769" y="0"/>
                </a:lnTo>
                <a:lnTo>
                  <a:pt x="1485769" y="1420767"/>
                </a:lnTo>
                <a:lnTo>
                  <a:pt x="0" y="14207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1129825" y="215215"/>
            <a:ext cx="11138375" cy="1218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1"/>
              </a:lnSpc>
            </a:pPr>
            <a:r>
              <a:rPr lang="en-US" sz="4800" b="1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Propuesta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99281" y="3943350"/>
            <a:ext cx="4723474" cy="234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5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Se propone </a:t>
            </a:r>
            <a:r>
              <a:rPr lang="en-US" sz="2500" b="1" dirty="0" err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el</a:t>
            </a:r>
            <a:r>
              <a:rPr lang="en-US" sz="25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desarrollo</a:t>
            </a:r>
            <a:r>
              <a:rPr lang="en-US" sz="25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de un </a:t>
            </a:r>
            <a:r>
              <a:rPr lang="en-US" sz="2500" b="1" dirty="0" err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sistema</a:t>
            </a:r>
            <a:r>
              <a:rPr lang="en-US" sz="25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de Helpdesk con chatbot </a:t>
            </a:r>
            <a:r>
              <a:rPr lang="en-US" sz="2500" b="1" dirty="0" err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inteligente</a:t>
            </a:r>
            <a:r>
              <a:rPr lang="en-US" sz="25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que</a:t>
            </a:r>
            <a:r>
              <a:rPr lang="en-US" sz="25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permite</a:t>
            </a:r>
            <a:r>
              <a:rPr lang="en-US" sz="25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optimizar</a:t>
            </a:r>
            <a:r>
              <a:rPr lang="en-US" sz="25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la </a:t>
            </a:r>
            <a:r>
              <a:rPr lang="en-US" sz="2500" b="1" dirty="0" err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gestión</a:t>
            </a:r>
            <a:r>
              <a:rPr lang="en-US" sz="25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de </a:t>
            </a:r>
            <a:r>
              <a:rPr lang="en-US" sz="2500" b="1" dirty="0" err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soporte</a:t>
            </a:r>
            <a:r>
              <a:rPr lang="en-US" sz="25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técnico</a:t>
            </a:r>
            <a:r>
              <a:rPr lang="en-US" sz="25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ofreciendo</a:t>
            </a:r>
            <a:r>
              <a:rPr lang="en-US" sz="25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respuestas</a:t>
            </a:r>
            <a:r>
              <a:rPr lang="en-US" sz="25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automáticas</a:t>
            </a:r>
            <a:r>
              <a:rPr lang="en-US" sz="25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y </a:t>
            </a:r>
            <a:r>
              <a:rPr lang="en-US" sz="2500" b="1" dirty="0" err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atención</a:t>
            </a:r>
            <a:r>
              <a:rPr lang="en-US" sz="25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24/7. </a:t>
            </a:r>
          </a:p>
        </p:txBody>
      </p:sp>
      <p:sp>
        <p:nvSpPr>
          <p:cNvPr id="13" name="Freeform 13"/>
          <p:cNvSpPr/>
          <p:nvPr/>
        </p:nvSpPr>
        <p:spPr>
          <a:xfrm>
            <a:off x="8894368" y="4972218"/>
            <a:ext cx="1212612" cy="342563"/>
          </a:xfrm>
          <a:custGeom>
            <a:avLst/>
            <a:gdLst/>
            <a:ahLst/>
            <a:cxnLst/>
            <a:rect l="l" t="t" r="r" b="b"/>
            <a:pathLst>
              <a:path w="1212612" h="342563">
                <a:moveTo>
                  <a:pt x="0" y="0"/>
                </a:moveTo>
                <a:lnTo>
                  <a:pt x="1212613" y="0"/>
                </a:lnTo>
                <a:lnTo>
                  <a:pt x="1212613" y="342564"/>
                </a:lnTo>
                <a:lnTo>
                  <a:pt x="0" y="3425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Freeform 14"/>
          <p:cNvSpPr/>
          <p:nvPr/>
        </p:nvSpPr>
        <p:spPr>
          <a:xfrm>
            <a:off x="13069256" y="4972218"/>
            <a:ext cx="1212612" cy="342563"/>
          </a:xfrm>
          <a:custGeom>
            <a:avLst/>
            <a:gdLst/>
            <a:ahLst/>
            <a:cxnLst/>
            <a:rect l="l" t="t" r="r" b="b"/>
            <a:pathLst>
              <a:path w="1212612" h="342563">
                <a:moveTo>
                  <a:pt x="0" y="0"/>
                </a:moveTo>
                <a:lnTo>
                  <a:pt x="1212612" y="0"/>
                </a:lnTo>
                <a:lnTo>
                  <a:pt x="1212612" y="342564"/>
                </a:lnTo>
                <a:lnTo>
                  <a:pt x="0" y="3425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Freeform 15"/>
          <p:cNvSpPr/>
          <p:nvPr/>
        </p:nvSpPr>
        <p:spPr>
          <a:xfrm>
            <a:off x="0" y="10058400"/>
            <a:ext cx="18288000" cy="228600"/>
          </a:xfrm>
          <a:custGeom>
            <a:avLst/>
            <a:gdLst/>
            <a:ahLst/>
            <a:cxnLst/>
            <a:rect l="l" t="t" r="r" b="b"/>
            <a:pathLst>
              <a:path w="18288000" h="228600">
                <a:moveTo>
                  <a:pt x="0" y="0"/>
                </a:moveTo>
                <a:lnTo>
                  <a:pt x="18288000" y="0"/>
                </a:lnTo>
                <a:lnTo>
                  <a:pt x="1828800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065016" y="2875454"/>
            <a:ext cx="4127424" cy="1303228"/>
            <a:chOff x="0" y="0"/>
            <a:chExt cx="1087058" cy="3432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7058" cy="343237"/>
            </a:xfrm>
            <a:custGeom>
              <a:avLst/>
              <a:gdLst/>
              <a:ahLst/>
              <a:cxnLst/>
              <a:rect l="l" t="t" r="r" b="b"/>
              <a:pathLst>
                <a:path w="1087058" h="343237">
                  <a:moveTo>
                    <a:pt x="95662" y="0"/>
                  </a:moveTo>
                  <a:lnTo>
                    <a:pt x="991396" y="0"/>
                  </a:lnTo>
                  <a:cubicBezTo>
                    <a:pt x="1016767" y="0"/>
                    <a:pt x="1041099" y="10079"/>
                    <a:pt x="1059039" y="28019"/>
                  </a:cubicBezTo>
                  <a:cubicBezTo>
                    <a:pt x="1076979" y="45959"/>
                    <a:pt x="1087058" y="70291"/>
                    <a:pt x="1087058" y="95662"/>
                  </a:cubicBezTo>
                  <a:lnTo>
                    <a:pt x="1087058" y="247575"/>
                  </a:lnTo>
                  <a:cubicBezTo>
                    <a:pt x="1087058" y="272946"/>
                    <a:pt x="1076979" y="297278"/>
                    <a:pt x="1059039" y="315218"/>
                  </a:cubicBezTo>
                  <a:cubicBezTo>
                    <a:pt x="1041099" y="333158"/>
                    <a:pt x="1016767" y="343237"/>
                    <a:pt x="991396" y="343237"/>
                  </a:cubicBezTo>
                  <a:lnTo>
                    <a:pt x="95662" y="343237"/>
                  </a:lnTo>
                  <a:cubicBezTo>
                    <a:pt x="70291" y="343237"/>
                    <a:pt x="45959" y="333158"/>
                    <a:pt x="28019" y="315218"/>
                  </a:cubicBezTo>
                  <a:cubicBezTo>
                    <a:pt x="10079" y="297278"/>
                    <a:pt x="0" y="272946"/>
                    <a:pt x="0" y="247575"/>
                  </a:cubicBezTo>
                  <a:lnTo>
                    <a:pt x="0" y="95662"/>
                  </a:lnTo>
                  <a:cubicBezTo>
                    <a:pt x="0" y="70291"/>
                    <a:pt x="10079" y="45959"/>
                    <a:pt x="28019" y="28019"/>
                  </a:cubicBezTo>
                  <a:cubicBezTo>
                    <a:pt x="45959" y="10079"/>
                    <a:pt x="70291" y="0"/>
                    <a:pt x="95662" y="0"/>
                  </a:cubicBezTo>
                  <a:close/>
                </a:path>
              </a:pathLst>
            </a:custGeom>
            <a:solidFill>
              <a:srgbClr val="E1B438">
                <a:alpha val="6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87058" cy="3813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63775" y="2875454"/>
            <a:ext cx="4127424" cy="1303228"/>
            <a:chOff x="0" y="0"/>
            <a:chExt cx="1087058" cy="3432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87058" cy="343237"/>
            </a:xfrm>
            <a:custGeom>
              <a:avLst/>
              <a:gdLst/>
              <a:ahLst/>
              <a:cxnLst/>
              <a:rect l="l" t="t" r="r" b="b"/>
              <a:pathLst>
                <a:path w="1087058" h="343237">
                  <a:moveTo>
                    <a:pt x="95662" y="0"/>
                  </a:moveTo>
                  <a:lnTo>
                    <a:pt x="991396" y="0"/>
                  </a:lnTo>
                  <a:cubicBezTo>
                    <a:pt x="1016767" y="0"/>
                    <a:pt x="1041099" y="10079"/>
                    <a:pt x="1059039" y="28019"/>
                  </a:cubicBezTo>
                  <a:cubicBezTo>
                    <a:pt x="1076979" y="45959"/>
                    <a:pt x="1087058" y="70291"/>
                    <a:pt x="1087058" y="95662"/>
                  </a:cubicBezTo>
                  <a:lnTo>
                    <a:pt x="1087058" y="247575"/>
                  </a:lnTo>
                  <a:cubicBezTo>
                    <a:pt x="1087058" y="272946"/>
                    <a:pt x="1076979" y="297278"/>
                    <a:pt x="1059039" y="315218"/>
                  </a:cubicBezTo>
                  <a:cubicBezTo>
                    <a:pt x="1041099" y="333158"/>
                    <a:pt x="1016767" y="343237"/>
                    <a:pt x="991396" y="343237"/>
                  </a:cubicBezTo>
                  <a:lnTo>
                    <a:pt x="95662" y="343237"/>
                  </a:lnTo>
                  <a:cubicBezTo>
                    <a:pt x="70291" y="343237"/>
                    <a:pt x="45959" y="333158"/>
                    <a:pt x="28019" y="315218"/>
                  </a:cubicBezTo>
                  <a:cubicBezTo>
                    <a:pt x="10079" y="297278"/>
                    <a:pt x="0" y="272946"/>
                    <a:pt x="0" y="247575"/>
                  </a:cubicBezTo>
                  <a:lnTo>
                    <a:pt x="0" y="95662"/>
                  </a:lnTo>
                  <a:cubicBezTo>
                    <a:pt x="0" y="70291"/>
                    <a:pt x="10079" y="45959"/>
                    <a:pt x="28019" y="28019"/>
                  </a:cubicBezTo>
                  <a:cubicBezTo>
                    <a:pt x="45959" y="10079"/>
                    <a:pt x="70291" y="0"/>
                    <a:pt x="95662" y="0"/>
                  </a:cubicBezTo>
                  <a:close/>
                </a:path>
              </a:pathLst>
            </a:custGeom>
            <a:solidFill>
              <a:srgbClr val="E1B438">
                <a:alpha val="6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87058" cy="3813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462824" y="2875454"/>
            <a:ext cx="4427199" cy="1303228"/>
            <a:chOff x="0" y="0"/>
            <a:chExt cx="1166011" cy="34323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66011" cy="343237"/>
            </a:xfrm>
            <a:custGeom>
              <a:avLst/>
              <a:gdLst/>
              <a:ahLst/>
              <a:cxnLst/>
              <a:rect l="l" t="t" r="r" b="b"/>
              <a:pathLst>
                <a:path w="1166011" h="343237">
                  <a:moveTo>
                    <a:pt x="89185" y="0"/>
                  </a:moveTo>
                  <a:lnTo>
                    <a:pt x="1076827" y="0"/>
                  </a:lnTo>
                  <a:cubicBezTo>
                    <a:pt x="1100480" y="0"/>
                    <a:pt x="1123164" y="9396"/>
                    <a:pt x="1139890" y="26122"/>
                  </a:cubicBezTo>
                  <a:cubicBezTo>
                    <a:pt x="1156615" y="42847"/>
                    <a:pt x="1166011" y="65531"/>
                    <a:pt x="1166011" y="89185"/>
                  </a:cubicBezTo>
                  <a:lnTo>
                    <a:pt x="1166011" y="254052"/>
                  </a:lnTo>
                  <a:cubicBezTo>
                    <a:pt x="1166011" y="277706"/>
                    <a:pt x="1156615" y="300390"/>
                    <a:pt x="1139890" y="317115"/>
                  </a:cubicBezTo>
                  <a:cubicBezTo>
                    <a:pt x="1123164" y="333841"/>
                    <a:pt x="1100480" y="343237"/>
                    <a:pt x="1076827" y="343237"/>
                  </a:cubicBezTo>
                  <a:lnTo>
                    <a:pt x="89185" y="343237"/>
                  </a:lnTo>
                  <a:cubicBezTo>
                    <a:pt x="65531" y="343237"/>
                    <a:pt x="42847" y="333841"/>
                    <a:pt x="26122" y="317115"/>
                  </a:cubicBezTo>
                  <a:cubicBezTo>
                    <a:pt x="9396" y="300390"/>
                    <a:pt x="0" y="277706"/>
                    <a:pt x="0" y="254052"/>
                  </a:cubicBezTo>
                  <a:lnTo>
                    <a:pt x="0" y="89185"/>
                  </a:lnTo>
                  <a:cubicBezTo>
                    <a:pt x="0" y="65531"/>
                    <a:pt x="9396" y="42847"/>
                    <a:pt x="26122" y="26122"/>
                  </a:cubicBezTo>
                  <a:cubicBezTo>
                    <a:pt x="42847" y="9396"/>
                    <a:pt x="65531" y="0"/>
                    <a:pt x="89185" y="0"/>
                  </a:cubicBezTo>
                  <a:close/>
                </a:path>
              </a:pathLst>
            </a:custGeom>
            <a:solidFill>
              <a:srgbClr val="E1B438">
                <a:alpha val="6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66011" cy="3813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870924" y="5199504"/>
            <a:ext cx="785720" cy="785720"/>
          </a:xfrm>
          <a:custGeom>
            <a:avLst/>
            <a:gdLst/>
            <a:ahLst/>
            <a:cxnLst/>
            <a:rect l="l" t="t" r="r" b="b"/>
            <a:pathLst>
              <a:path w="785720" h="785720">
                <a:moveTo>
                  <a:pt x="0" y="0"/>
                </a:moveTo>
                <a:lnTo>
                  <a:pt x="785720" y="0"/>
                </a:lnTo>
                <a:lnTo>
                  <a:pt x="785720" y="785720"/>
                </a:lnTo>
                <a:lnTo>
                  <a:pt x="0" y="7857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>
            <a:off x="870924" y="6461474"/>
            <a:ext cx="900539" cy="785720"/>
          </a:xfrm>
          <a:custGeom>
            <a:avLst/>
            <a:gdLst/>
            <a:ahLst/>
            <a:cxnLst/>
            <a:rect l="l" t="t" r="r" b="b"/>
            <a:pathLst>
              <a:path w="900539" h="785720">
                <a:moveTo>
                  <a:pt x="0" y="0"/>
                </a:moveTo>
                <a:lnTo>
                  <a:pt x="900538" y="0"/>
                </a:lnTo>
                <a:lnTo>
                  <a:pt x="900538" y="785720"/>
                </a:lnTo>
                <a:lnTo>
                  <a:pt x="0" y="7857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Freeform 14"/>
          <p:cNvSpPr/>
          <p:nvPr/>
        </p:nvSpPr>
        <p:spPr>
          <a:xfrm>
            <a:off x="1700560" y="4178681"/>
            <a:ext cx="2856335" cy="403457"/>
          </a:xfrm>
          <a:custGeom>
            <a:avLst/>
            <a:gdLst/>
            <a:ahLst/>
            <a:cxnLst/>
            <a:rect l="l" t="t" r="r" b="b"/>
            <a:pathLst>
              <a:path w="2856335" h="403457">
                <a:moveTo>
                  <a:pt x="0" y="0"/>
                </a:moveTo>
                <a:lnTo>
                  <a:pt x="2856335" y="0"/>
                </a:lnTo>
                <a:lnTo>
                  <a:pt x="2856335" y="403458"/>
                </a:lnTo>
                <a:lnTo>
                  <a:pt x="0" y="4034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Freeform 15"/>
          <p:cNvSpPr/>
          <p:nvPr/>
        </p:nvSpPr>
        <p:spPr>
          <a:xfrm>
            <a:off x="7399319" y="4178681"/>
            <a:ext cx="2856335" cy="403457"/>
          </a:xfrm>
          <a:custGeom>
            <a:avLst/>
            <a:gdLst/>
            <a:ahLst/>
            <a:cxnLst/>
            <a:rect l="l" t="t" r="r" b="b"/>
            <a:pathLst>
              <a:path w="2856335" h="403457">
                <a:moveTo>
                  <a:pt x="0" y="0"/>
                </a:moveTo>
                <a:lnTo>
                  <a:pt x="2856335" y="0"/>
                </a:lnTo>
                <a:lnTo>
                  <a:pt x="2856335" y="403458"/>
                </a:lnTo>
                <a:lnTo>
                  <a:pt x="0" y="4034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6" name="Freeform 16"/>
          <p:cNvSpPr/>
          <p:nvPr/>
        </p:nvSpPr>
        <p:spPr>
          <a:xfrm>
            <a:off x="13248255" y="4178681"/>
            <a:ext cx="2856335" cy="403457"/>
          </a:xfrm>
          <a:custGeom>
            <a:avLst/>
            <a:gdLst/>
            <a:ahLst/>
            <a:cxnLst/>
            <a:rect l="l" t="t" r="r" b="b"/>
            <a:pathLst>
              <a:path w="2856335" h="403457">
                <a:moveTo>
                  <a:pt x="0" y="0"/>
                </a:moveTo>
                <a:lnTo>
                  <a:pt x="2856335" y="0"/>
                </a:lnTo>
                <a:lnTo>
                  <a:pt x="2856335" y="403458"/>
                </a:lnTo>
                <a:lnTo>
                  <a:pt x="0" y="4034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7" name="Freeform 17"/>
          <p:cNvSpPr/>
          <p:nvPr/>
        </p:nvSpPr>
        <p:spPr>
          <a:xfrm>
            <a:off x="6532531" y="5178119"/>
            <a:ext cx="785720" cy="785720"/>
          </a:xfrm>
          <a:custGeom>
            <a:avLst/>
            <a:gdLst/>
            <a:ahLst/>
            <a:cxnLst/>
            <a:rect l="l" t="t" r="r" b="b"/>
            <a:pathLst>
              <a:path w="785720" h="785720">
                <a:moveTo>
                  <a:pt x="0" y="0"/>
                </a:moveTo>
                <a:lnTo>
                  <a:pt x="785720" y="0"/>
                </a:lnTo>
                <a:lnTo>
                  <a:pt x="785720" y="785720"/>
                </a:lnTo>
                <a:lnTo>
                  <a:pt x="0" y="7857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Freeform 18"/>
          <p:cNvSpPr/>
          <p:nvPr/>
        </p:nvSpPr>
        <p:spPr>
          <a:xfrm>
            <a:off x="6626924" y="6461474"/>
            <a:ext cx="596934" cy="785720"/>
          </a:xfrm>
          <a:custGeom>
            <a:avLst/>
            <a:gdLst/>
            <a:ahLst/>
            <a:cxnLst/>
            <a:rect l="l" t="t" r="r" b="b"/>
            <a:pathLst>
              <a:path w="596934" h="785720">
                <a:moveTo>
                  <a:pt x="0" y="0"/>
                </a:moveTo>
                <a:lnTo>
                  <a:pt x="596934" y="0"/>
                </a:lnTo>
                <a:lnTo>
                  <a:pt x="596934" y="785720"/>
                </a:lnTo>
                <a:lnTo>
                  <a:pt x="0" y="78572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9" name="Freeform 19"/>
          <p:cNvSpPr/>
          <p:nvPr/>
        </p:nvSpPr>
        <p:spPr>
          <a:xfrm>
            <a:off x="12196052" y="5178119"/>
            <a:ext cx="655094" cy="785720"/>
          </a:xfrm>
          <a:custGeom>
            <a:avLst/>
            <a:gdLst/>
            <a:ahLst/>
            <a:cxnLst/>
            <a:rect l="l" t="t" r="r" b="b"/>
            <a:pathLst>
              <a:path w="655094" h="785720">
                <a:moveTo>
                  <a:pt x="0" y="0"/>
                </a:moveTo>
                <a:lnTo>
                  <a:pt x="655094" y="0"/>
                </a:lnTo>
                <a:lnTo>
                  <a:pt x="655094" y="785720"/>
                </a:lnTo>
                <a:lnTo>
                  <a:pt x="0" y="78572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0" name="Freeform 20"/>
          <p:cNvSpPr/>
          <p:nvPr/>
        </p:nvSpPr>
        <p:spPr>
          <a:xfrm>
            <a:off x="12091291" y="6440089"/>
            <a:ext cx="864616" cy="785720"/>
          </a:xfrm>
          <a:custGeom>
            <a:avLst/>
            <a:gdLst/>
            <a:ahLst/>
            <a:cxnLst/>
            <a:rect l="l" t="t" r="r" b="b"/>
            <a:pathLst>
              <a:path w="864616" h="785720">
                <a:moveTo>
                  <a:pt x="0" y="0"/>
                </a:moveTo>
                <a:lnTo>
                  <a:pt x="864616" y="0"/>
                </a:lnTo>
                <a:lnTo>
                  <a:pt x="864616" y="785720"/>
                </a:lnTo>
                <a:lnTo>
                  <a:pt x="0" y="78572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1" name="TextBox 21"/>
          <p:cNvSpPr txBox="1"/>
          <p:nvPr/>
        </p:nvSpPr>
        <p:spPr>
          <a:xfrm>
            <a:off x="1129825" y="215215"/>
            <a:ext cx="11138375" cy="1218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1"/>
              </a:lnSpc>
            </a:pPr>
            <a:r>
              <a:rPr lang="en-US" sz="4800" b="1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Impacto y Beneficiarios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65529" y="2918829"/>
            <a:ext cx="3546119" cy="111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Beneficiario: La Empresa (Cliente)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999667" y="2918825"/>
            <a:ext cx="3655639" cy="111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Beneficiario: Los Usuarios Finales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666992" y="2880658"/>
            <a:ext cx="4066194" cy="111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Beneficiario: El Proyecto y la Organización.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023878" y="5173264"/>
            <a:ext cx="3382376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Optimización de recursos</a:t>
            </a:r>
          </a:p>
          <a:p>
            <a:pPr algn="just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30% Volumen de tickets.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023878" y="6249496"/>
            <a:ext cx="2735493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Reducción de costos</a:t>
            </a:r>
          </a:p>
          <a:p>
            <a:pPr algn="just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30% x 900 tickets</a:t>
            </a:r>
          </a:p>
          <a:p>
            <a:pPr algn="just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Ahorro: $450.000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689726" y="5173264"/>
            <a:ext cx="3382376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Atención a solicitudes simples 24/7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689726" y="6435234"/>
            <a:ext cx="3382376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Se eliminan los tiempos de espera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222621" y="5337617"/>
            <a:ext cx="3382376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Producto mínimo viable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248255" y="6435234"/>
            <a:ext cx="3382376" cy="7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99"/>
              </a:lnSpc>
            </a:pPr>
            <a:r>
              <a:rPr lang="en-US" sz="2499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Disminución</a:t>
            </a:r>
            <a:r>
              <a:rPr lang="en-US" sz="24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del </a:t>
            </a:r>
            <a:r>
              <a:rPr lang="en-US" sz="2499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riesgo</a:t>
            </a:r>
            <a:r>
              <a:rPr lang="en-US" sz="24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de </a:t>
            </a:r>
            <a:r>
              <a:rPr lang="en-US" sz="2499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fracaso</a:t>
            </a:r>
            <a:r>
              <a:rPr lang="en-US" sz="24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del </a:t>
            </a:r>
            <a:r>
              <a:rPr lang="en-US" sz="2499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proyecto</a:t>
            </a:r>
            <a:endParaRPr lang="en-US" sz="2499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31" name="Freeform 31"/>
          <p:cNvSpPr/>
          <p:nvPr/>
        </p:nvSpPr>
        <p:spPr>
          <a:xfrm>
            <a:off x="0" y="10058400"/>
            <a:ext cx="18288000" cy="228600"/>
          </a:xfrm>
          <a:custGeom>
            <a:avLst/>
            <a:gdLst/>
            <a:ahLst/>
            <a:cxnLst/>
            <a:rect l="l" t="t" r="r" b="b"/>
            <a:pathLst>
              <a:path w="18288000" h="228600">
                <a:moveTo>
                  <a:pt x="0" y="0"/>
                </a:moveTo>
                <a:lnTo>
                  <a:pt x="18288000" y="0"/>
                </a:lnTo>
                <a:lnTo>
                  <a:pt x="1828800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0" y="10058400"/>
            <a:ext cx="18288000" cy="228600"/>
          </a:xfrm>
          <a:custGeom>
            <a:avLst/>
            <a:gdLst/>
            <a:ahLst/>
            <a:cxnLst/>
            <a:rect l="l" t="t" r="r" b="b"/>
            <a:pathLst>
              <a:path w="18288000" h="228600">
                <a:moveTo>
                  <a:pt x="0" y="0"/>
                </a:moveTo>
                <a:lnTo>
                  <a:pt x="18288000" y="0"/>
                </a:lnTo>
                <a:lnTo>
                  <a:pt x="1828800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4" name="Group 4"/>
          <p:cNvGrpSpPr/>
          <p:nvPr/>
        </p:nvGrpSpPr>
        <p:grpSpPr>
          <a:xfrm>
            <a:off x="1129825" y="2623012"/>
            <a:ext cx="2894425" cy="913910"/>
            <a:chOff x="0" y="0"/>
            <a:chExt cx="1087058" cy="3432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87058" cy="343237"/>
            </a:xfrm>
            <a:custGeom>
              <a:avLst/>
              <a:gdLst/>
              <a:ahLst/>
              <a:cxnLst/>
              <a:rect l="l" t="t" r="r" b="b"/>
              <a:pathLst>
                <a:path w="1087058" h="343237">
                  <a:moveTo>
                    <a:pt x="136413" y="0"/>
                  </a:moveTo>
                  <a:lnTo>
                    <a:pt x="950645" y="0"/>
                  </a:lnTo>
                  <a:cubicBezTo>
                    <a:pt x="1025984" y="0"/>
                    <a:pt x="1087058" y="61074"/>
                    <a:pt x="1087058" y="136413"/>
                  </a:cubicBezTo>
                  <a:lnTo>
                    <a:pt x="1087058" y="206824"/>
                  </a:lnTo>
                  <a:cubicBezTo>
                    <a:pt x="1087058" y="282163"/>
                    <a:pt x="1025984" y="343237"/>
                    <a:pt x="950645" y="343237"/>
                  </a:cubicBezTo>
                  <a:lnTo>
                    <a:pt x="136413" y="343237"/>
                  </a:lnTo>
                  <a:cubicBezTo>
                    <a:pt x="61074" y="343237"/>
                    <a:pt x="0" y="282163"/>
                    <a:pt x="0" y="206824"/>
                  </a:cubicBezTo>
                  <a:lnTo>
                    <a:pt x="0" y="136413"/>
                  </a:lnTo>
                  <a:cubicBezTo>
                    <a:pt x="0" y="61074"/>
                    <a:pt x="61074" y="0"/>
                    <a:pt x="136413" y="0"/>
                  </a:cubicBezTo>
                  <a:close/>
                </a:path>
              </a:pathLst>
            </a:custGeom>
            <a:solidFill>
              <a:srgbClr val="E1B438">
                <a:alpha val="6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087058" cy="3813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575511" y="3536922"/>
            <a:ext cx="2003053" cy="282931"/>
          </a:xfrm>
          <a:custGeom>
            <a:avLst/>
            <a:gdLst/>
            <a:ahLst/>
            <a:cxnLst/>
            <a:rect l="l" t="t" r="r" b="b"/>
            <a:pathLst>
              <a:path w="2003053" h="282931">
                <a:moveTo>
                  <a:pt x="0" y="0"/>
                </a:moveTo>
                <a:lnTo>
                  <a:pt x="2003053" y="0"/>
                </a:lnTo>
                <a:lnTo>
                  <a:pt x="2003053" y="282931"/>
                </a:lnTo>
                <a:lnTo>
                  <a:pt x="0" y="2829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8" name="Group 8"/>
          <p:cNvGrpSpPr/>
          <p:nvPr/>
        </p:nvGrpSpPr>
        <p:grpSpPr>
          <a:xfrm>
            <a:off x="4390418" y="2623012"/>
            <a:ext cx="2894425" cy="913910"/>
            <a:chOff x="0" y="0"/>
            <a:chExt cx="1087058" cy="3432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87058" cy="343237"/>
            </a:xfrm>
            <a:custGeom>
              <a:avLst/>
              <a:gdLst/>
              <a:ahLst/>
              <a:cxnLst/>
              <a:rect l="l" t="t" r="r" b="b"/>
              <a:pathLst>
                <a:path w="1087058" h="343237">
                  <a:moveTo>
                    <a:pt x="136413" y="0"/>
                  </a:moveTo>
                  <a:lnTo>
                    <a:pt x="950645" y="0"/>
                  </a:lnTo>
                  <a:cubicBezTo>
                    <a:pt x="1025984" y="0"/>
                    <a:pt x="1087058" y="61074"/>
                    <a:pt x="1087058" y="136413"/>
                  </a:cubicBezTo>
                  <a:lnTo>
                    <a:pt x="1087058" y="206824"/>
                  </a:lnTo>
                  <a:cubicBezTo>
                    <a:pt x="1087058" y="282163"/>
                    <a:pt x="1025984" y="343237"/>
                    <a:pt x="950645" y="343237"/>
                  </a:cubicBezTo>
                  <a:lnTo>
                    <a:pt x="136413" y="343237"/>
                  </a:lnTo>
                  <a:cubicBezTo>
                    <a:pt x="61074" y="343237"/>
                    <a:pt x="0" y="282163"/>
                    <a:pt x="0" y="206824"/>
                  </a:cubicBezTo>
                  <a:lnTo>
                    <a:pt x="0" y="136413"/>
                  </a:lnTo>
                  <a:cubicBezTo>
                    <a:pt x="0" y="61074"/>
                    <a:pt x="61074" y="0"/>
                    <a:pt x="136413" y="0"/>
                  </a:cubicBezTo>
                  <a:close/>
                </a:path>
              </a:pathLst>
            </a:custGeom>
            <a:solidFill>
              <a:srgbClr val="E1B438">
                <a:alpha val="6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087058" cy="3813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4836104" y="3536922"/>
            <a:ext cx="2003053" cy="282931"/>
          </a:xfrm>
          <a:custGeom>
            <a:avLst/>
            <a:gdLst/>
            <a:ahLst/>
            <a:cxnLst/>
            <a:rect l="l" t="t" r="r" b="b"/>
            <a:pathLst>
              <a:path w="2003053" h="282931">
                <a:moveTo>
                  <a:pt x="0" y="0"/>
                </a:moveTo>
                <a:lnTo>
                  <a:pt x="2003053" y="0"/>
                </a:lnTo>
                <a:lnTo>
                  <a:pt x="2003053" y="282931"/>
                </a:lnTo>
                <a:lnTo>
                  <a:pt x="0" y="2829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2" name="Group 12"/>
          <p:cNvGrpSpPr/>
          <p:nvPr/>
        </p:nvGrpSpPr>
        <p:grpSpPr>
          <a:xfrm>
            <a:off x="7646793" y="2623012"/>
            <a:ext cx="2894425" cy="913910"/>
            <a:chOff x="0" y="0"/>
            <a:chExt cx="1087058" cy="3432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87058" cy="343237"/>
            </a:xfrm>
            <a:custGeom>
              <a:avLst/>
              <a:gdLst/>
              <a:ahLst/>
              <a:cxnLst/>
              <a:rect l="l" t="t" r="r" b="b"/>
              <a:pathLst>
                <a:path w="1087058" h="343237">
                  <a:moveTo>
                    <a:pt x="136413" y="0"/>
                  </a:moveTo>
                  <a:lnTo>
                    <a:pt x="950645" y="0"/>
                  </a:lnTo>
                  <a:cubicBezTo>
                    <a:pt x="1025984" y="0"/>
                    <a:pt x="1087058" y="61074"/>
                    <a:pt x="1087058" y="136413"/>
                  </a:cubicBezTo>
                  <a:lnTo>
                    <a:pt x="1087058" y="206824"/>
                  </a:lnTo>
                  <a:cubicBezTo>
                    <a:pt x="1087058" y="282163"/>
                    <a:pt x="1025984" y="343237"/>
                    <a:pt x="950645" y="343237"/>
                  </a:cubicBezTo>
                  <a:lnTo>
                    <a:pt x="136413" y="343237"/>
                  </a:lnTo>
                  <a:cubicBezTo>
                    <a:pt x="61074" y="343237"/>
                    <a:pt x="0" y="282163"/>
                    <a:pt x="0" y="206824"/>
                  </a:cubicBezTo>
                  <a:lnTo>
                    <a:pt x="0" y="136413"/>
                  </a:lnTo>
                  <a:cubicBezTo>
                    <a:pt x="0" y="61074"/>
                    <a:pt x="61074" y="0"/>
                    <a:pt x="136413" y="0"/>
                  </a:cubicBezTo>
                  <a:close/>
                </a:path>
              </a:pathLst>
            </a:custGeom>
            <a:solidFill>
              <a:srgbClr val="E1B438">
                <a:alpha val="6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087058" cy="3813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8092479" y="3536922"/>
            <a:ext cx="2003053" cy="282931"/>
          </a:xfrm>
          <a:custGeom>
            <a:avLst/>
            <a:gdLst/>
            <a:ahLst/>
            <a:cxnLst/>
            <a:rect l="l" t="t" r="r" b="b"/>
            <a:pathLst>
              <a:path w="2003053" h="282931">
                <a:moveTo>
                  <a:pt x="0" y="0"/>
                </a:moveTo>
                <a:lnTo>
                  <a:pt x="2003053" y="0"/>
                </a:lnTo>
                <a:lnTo>
                  <a:pt x="2003053" y="282931"/>
                </a:lnTo>
                <a:lnTo>
                  <a:pt x="0" y="2829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6" name="Group 16"/>
          <p:cNvGrpSpPr/>
          <p:nvPr/>
        </p:nvGrpSpPr>
        <p:grpSpPr>
          <a:xfrm>
            <a:off x="10903168" y="2623012"/>
            <a:ext cx="2894425" cy="913910"/>
            <a:chOff x="0" y="0"/>
            <a:chExt cx="1087058" cy="34323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87058" cy="343237"/>
            </a:xfrm>
            <a:custGeom>
              <a:avLst/>
              <a:gdLst/>
              <a:ahLst/>
              <a:cxnLst/>
              <a:rect l="l" t="t" r="r" b="b"/>
              <a:pathLst>
                <a:path w="1087058" h="343237">
                  <a:moveTo>
                    <a:pt x="136413" y="0"/>
                  </a:moveTo>
                  <a:lnTo>
                    <a:pt x="950645" y="0"/>
                  </a:lnTo>
                  <a:cubicBezTo>
                    <a:pt x="1025984" y="0"/>
                    <a:pt x="1087058" y="61074"/>
                    <a:pt x="1087058" y="136413"/>
                  </a:cubicBezTo>
                  <a:lnTo>
                    <a:pt x="1087058" y="206824"/>
                  </a:lnTo>
                  <a:cubicBezTo>
                    <a:pt x="1087058" y="282163"/>
                    <a:pt x="1025984" y="343237"/>
                    <a:pt x="950645" y="343237"/>
                  </a:cubicBezTo>
                  <a:lnTo>
                    <a:pt x="136413" y="343237"/>
                  </a:lnTo>
                  <a:cubicBezTo>
                    <a:pt x="61074" y="343237"/>
                    <a:pt x="0" y="282163"/>
                    <a:pt x="0" y="206824"/>
                  </a:cubicBezTo>
                  <a:lnTo>
                    <a:pt x="0" y="136413"/>
                  </a:lnTo>
                  <a:cubicBezTo>
                    <a:pt x="0" y="61074"/>
                    <a:pt x="61074" y="0"/>
                    <a:pt x="136413" y="0"/>
                  </a:cubicBezTo>
                  <a:close/>
                </a:path>
              </a:pathLst>
            </a:custGeom>
            <a:solidFill>
              <a:srgbClr val="E1B438">
                <a:alpha val="6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087058" cy="3813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1348854" y="3536922"/>
            <a:ext cx="2003053" cy="282931"/>
          </a:xfrm>
          <a:custGeom>
            <a:avLst/>
            <a:gdLst/>
            <a:ahLst/>
            <a:cxnLst/>
            <a:rect l="l" t="t" r="r" b="b"/>
            <a:pathLst>
              <a:path w="2003053" h="282931">
                <a:moveTo>
                  <a:pt x="0" y="0"/>
                </a:moveTo>
                <a:lnTo>
                  <a:pt x="2003053" y="0"/>
                </a:lnTo>
                <a:lnTo>
                  <a:pt x="2003053" y="282931"/>
                </a:lnTo>
                <a:lnTo>
                  <a:pt x="0" y="2829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20" name="Group 20"/>
          <p:cNvGrpSpPr/>
          <p:nvPr/>
        </p:nvGrpSpPr>
        <p:grpSpPr>
          <a:xfrm>
            <a:off x="14159543" y="2623012"/>
            <a:ext cx="2894425" cy="913910"/>
            <a:chOff x="0" y="0"/>
            <a:chExt cx="1087058" cy="34323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87058" cy="343237"/>
            </a:xfrm>
            <a:custGeom>
              <a:avLst/>
              <a:gdLst/>
              <a:ahLst/>
              <a:cxnLst/>
              <a:rect l="l" t="t" r="r" b="b"/>
              <a:pathLst>
                <a:path w="1087058" h="343237">
                  <a:moveTo>
                    <a:pt x="136413" y="0"/>
                  </a:moveTo>
                  <a:lnTo>
                    <a:pt x="950645" y="0"/>
                  </a:lnTo>
                  <a:cubicBezTo>
                    <a:pt x="1025984" y="0"/>
                    <a:pt x="1087058" y="61074"/>
                    <a:pt x="1087058" y="136413"/>
                  </a:cubicBezTo>
                  <a:lnTo>
                    <a:pt x="1087058" y="206824"/>
                  </a:lnTo>
                  <a:cubicBezTo>
                    <a:pt x="1087058" y="282163"/>
                    <a:pt x="1025984" y="343237"/>
                    <a:pt x="950645" y="343237"/>
                  </a:cubicBezTo>
                  <a:lnTo>
                    <a:pt x="136413" y="343237"/>
                  </a:lnTo>
                  <a:cubicBezTo>
                    <a:pt x="61074" y="343237"/>
                    <a:pt x="0" y="282163"/>
                    <a:pt x="0" y="206824"/>
                  </a:cubicBezTo>
                  <a:lnTo>
                    <a:pt x="0" y="136413"/>
                  </a:lnTo>
                  <a:cubicBezTo>
                    <a:pt x="0" y="61074"/>
                    <a:pt x="61074" y="0"/>
                    <a:pt x="136413" y="0"/>
                  </a:cubicBezTo>
                  <a:close/>
                </a:path>
              </a:pathLst>
            </a:custGeom>
            <a:solidFill>
              <a:srgbClr val="E1B438">
                <a:alpha val="6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087058" cy="3813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4605229" y="3536922"/>
            <a:ext cx="2003053" cy="282931"/>
          </a:xfrm>
          <a:custGeom>
            <a:avLst/>
            <a:gdLst/>
            <a:ahLst/>
            <a:cxnLst/>
            <a:rect l="l" t="t" r="r" b="b"/>
            <a:pathLst>
              <a:path w="2003053" h="282931">
                <a:moveTo>
                  <a:pt x="0" y="0"/>
                </a:moveTo>
                <a:lnTo>
                  <a:pt x="2003053" y="0"/>
                </a:lnTo>
                <a:lnTo>
                  <a:pt x="2003053" y="282931"/>
                </a:lnTo>
                <a:lnTo>
                  <a:pt x="0" y="2829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4" name="Freeform 24"/>
          <p:cNvSpPr/>
          <p:nvPr/>
        </p:nvSpPr>
        <p:spPr>
          <a:xfrm>
            <a:off x="1129825" y="4267212"/>
            <a:ext cx="677812" cy="742807"/>
          </a:xfrm>
          <a:custGeom>
            <a:avLst/>
            <a:gdLst/>
            <a:ahLst/>
            <a:cxnLst/>
            <a:rect l="l" t="t" r="r" b="b"/>
            <a:pathLst>
              <a:path w="677812" h="742807">
                <a:moveTo>
                  <a:pt x="0" y="0"/>
                </a:moveTo>
                <a:lnTo>
                  <a:pt x="677812" y="0"/>
                </a:lnTo>
                <a:lnTo>
                  <a:pt x="677812" y="742807"/>
                </a:lnTo>
                <a:lnTo>
                  <a:pt x="0" y="7428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5" name="Freeform 25"/>
          <p:cNvSpPr/>
          <p:nvPr/>
        </p:nvSpPr>
        <p:spPr>
          <a:xfrm>
            <a:off x="1129825" y="5333869"/>
            <a:ext cx="717737" cy="742807"/>
          </a:xfrm>
          <a:custGeom>
            <a:avLst/>
            <a:gdLst/>
            <a:ahLst/>
            <a:cxnLst/>
            <a:rect l="l" t="t" r="r" b="b"/>
            <a:pathLst>
              <a:path w="717737" h="742807">
                <a:moveTo>
                  <a:pt x="0" y="0"/>
                </a:moveTo>
                <a:lnTo>
                  <a:pt x="717737" y="0"/>
                </a:lnTo>
                <a:lnTo>
                  <a:pt x="717737" y="742808"/>
                </a:lnTo>
                <a:lnTo>
                  <a:pt x="0" y="7428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6" name="Freeform 26"/>
          <p:cNvSpPr/>
          <p:nvPr/>
        </p:nvSpPr>
        <p:spPr>
          <a:xfrm>
            <a:off x="1129825" y="6400527"/>
            <a:ext cx="742807" cy="742807"/>
          </a:xfrm>
          <a:custGeom>
            <a:avLst/>
            <a:gdLst/>
            <a:ahLst/>
            <a:cxnLst/>
            <a:rect l="l" t="t" r="r" b="b"/>
            <a:pathLst>
              <a:path w="742807" h="742807">
                <a:moveTo>
                  <a:pt x="0" y="0"/>
                </a:moveTo>
                <a:lnTo>
                  <a:pt x="742807" y="0"/>
                </a:lnTo>
                <a:lnTo>
                  <a:pt x="742807" y="742807"/>
                </a:lnTo>
                <a:lnTo>
                  <a:pt x="0" y="7428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7" name="Freeform 27"/>
          <p:cNvSpPr/>
          <p:nvPr/>
        </p:nvSpPr>
        <p:spPr>
          <a:xfrm>
            <a:off x="4390418" y="4267212"/>
            <a:ext cx="742807" cy="742807"/>
          </a:xfrm>
          <a:custGeom>
            <a:avLst/>
            <a:gdLst/>
            <a:ahLst/>
            <a:cxnLst/>
            <a:rect l="l" t="t" r="r" b="b"/>
            <a:pathLst>
              <a:path w="742807" h="742807">
                <a:moveTo>
                  <a:pt x="0" y="0"/>
                </a:moveTo>
                <a:lnTo>
                  <a:pt x="742808" y="0"/>
                </a:lnTo>
                <a:lnTo>
                  <a:pt x="742808" y="742807"/>
                </a:lnTo>
                <a:lnTo>
                  <a:pt x="0" y="74280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8" name="Freeform 28"/>
          <p:cNvSpPr/>
          <p:nvPr/>
        </p:nvSpPr>
        <p:spPr>
          <a:xfrm>
            <a:off x="4390418" y="5333869"/>
            <a:ext cx="742807" cy="742807"/>
          </a:xfrm>
          <a:custGeom>
            <a:avLst/>
            <a:gdLst/>
            <a:ahLst/>
            <a:cxnLst/>
            <a:rect l="l" t="t" r="r" b="b"/>
            <a:pathLst>
              <a:path w="742807" h="742807">
                <a:moveTo>
                  <a:pt x="0" y="0"/>
                </a:moveTo>
                <a:lnTo>
                  <a:pt x="742808" y="0"/>
                </a:lnTo>
                <a:lnTo>
                  <a:pt x="742808" y="742808"/>
                </a:lnTo>
                <a:lnTo>
                  <a:pt x="0" y="74280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9" name="Freeform 29"/>
          <p:cNvSpPr/>
          <p:nvPr/>
        </p:nvSpPr>
        <p:spPr>
          <a:xfrm>
            <a:off x="4390418" y="6400527"/>
            <a:ext cx="723309" cy="742807"/>
          </a:xfrm>
          <a:custGeom>
            <a:avLst/>
            <a:gdLst/>
            <a:ahLst/>
            <a:cxnLst/>
            <a:rect l="l" t="t" r="r" b="b"/>
            <a:pathLst>
              <a:path w="723309" h="742807">
                <a:moveTo>
                  <a:pt x="0" y="0"/>
                </a:moveTo>
                <a:lnTo>
                  <a:pt x="723309" y="0"/>
                </a:lnTo>
                <a:lnTo>
                  <a:pt x="723309" y="742807"/>
                </a:lnTo>
                <a:lnTo>
                  <a:pt x="0" y="74280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0" name="Freeform 30"/>
          <p:cNvSpPr/>
          <p:nvPr/>
        </p:nvSpPr>
        <p:spPr>
          <a:xfrm>
            <a:off x="7646793" y="4267212"/>
            <a:ext cx="835468" cy="742807"/>
          </a:xfrm>
          <a:custGeom>
            <a:avLst/>
            <a:gdLst/>
            <a:ahLst/>
            <a:cxnLst/>
            <a:rect l="l" t="t" r="r" b="b"/>
            <a:pathLst>
              <a:path w="835468" h="742807">
                <a:moveTo>
                  <a:pt x="0" y="0"/>
                </a:moveTo>
                <a:lnTo>
                  <a:pt x="835468" y="0"/>
                </a:lnTo>
                <a:lnTo>
                  <a:pt x="835468" y="742807"/>
                </a:lnTo>
                <a:lnTo>
                  <a:pt x="0" y="74280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1" name="Freeform 31"/>
          <p:cNvSpPr/>
          <p:nvPr/>
        </p:nvSpPr>
        <p:spPr>
          <a:xfrm>
            <a:off x="7646793" y="5333869"/>
            <a:ext cx="914224" cy="742807"/>
          </a:xfrm>
          <a:custGeom>
            <a:avLst/>
            <a:gdLst/>
            <a:ahLst/>
            <a:cxnLst/>
            <a:rect l="l" t="t" r="r" b="b"/>
            <a:pathLst>
              <a:path w="914224" h="742807">
                <a:moveTo>
                  <a:pt x="0" y="0"/>
                </a:moveTo>
                <a:lnTo>
                  <a:pt x="914224" y="0"/>
                </a:lnTo>
                <a:lnTo>
                  <a:pt x="914224" y="742808"/>
                </a:lnTo>
                <a:lnTo>
                  <a:pt x="0" y="74280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2" name="Freeform 32"/>
          <p:cNvSpPr/>
          <p:nvPr/>
        </p:nvSpPr>
        <p:spPr>
          <a:xfrm>
            <a:off x="10903168" y="4267212"/>
            <a:ext cx="914224" cy="742807"/>
          </a:xfrm>
          <a:custGeom>
            <a:avLst/>
            <a:gdLst/>
            <a:ahLst/>
            <a:cxnLst/>
            <a:rect l="l" t="t" r="r" b="b"/>
            <a:pathLst>
              <a:path w="914224" h="742807">
                <a:moveTo>
                  <a:pt x="0" y="0"/>
                </a:moveTo>
                <a:lnTo>
                  <a:pt x="914224" y="0"/>
                </a:lnTo>
                <a:lnTo>
                  <a:pt x="914224" y="742807"/>
                </a:lnTo>
                <a:lnTo>
                  <a:pt x="0" y="74280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3" name="Freeform 33"/>
          <p:cNvSpPr/>
          <p:nvPr/>
        </p:nvSpPr>
        <p:spPr>
          <a:xfrm>
            <a:off x="10903168" y="5333869"/>
            <a:ext cx="834615" cy="742807"/>
          </a:xfrm>
          <a:custGeom>
            <a:avLst/>
            <a:gdLst/>
            <a:ahLst/>
            <a:cxnLst/>
            <a:rect l="l" t="t" r="r" b="b"/>
            <a:pathLst>
              <a:path w="834615" h="742807">
                <a:moveTo>
                  <a:pt x="0" y="0"/>
                </a:moveTo>
                <a:lnTo>
                  <a:pt x="834615" y="0"/>
                </a:lnTo>
                <a:lnTo>
                  <a:pt x="834615" y="742808"/>
                </a:lnTo>
                <a:lnTo>
                  <a:pt x="0" y="74280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4" name="Freeform 34"/>
          <p:cNvSpPr/>
          <p:nvPr/>
        </p:nvSpPr>
        <p:spPr>
          <a:xfrm>
            <a:off x="10899394" y="6400526"/>
            <a:ext cx="783597" cy="742807"/>
          </a:xfrm>
          <a:custGeom>
            <a:avLst/>
            <a:gdLst/>
            <a:ahLst/>
            <a:cxnLst/>
            <a:rect l="l" t="t" r="r" b="b"/>
            <a:pathLst>
              <a:path w="783597" h="742807">
                <a:moveTo>
                  <a:pt x="0" y="0"/>
                </a:moveTo>
                <a:lnTo>
                  <a:pt x="783597" y="0"/>
                </a:lnTo>
                <a:lnTo>
                  <a:pt x="783597" y="742807"/>
                </a:lnTo>
                <a:lnTo>
                  <a:pt x="0" y="74280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5" name="Freeform 35"/>
          <p:cNvSpPr/>
          <p:nvPr/>
        </p:nvSpPr>
        <p:spPr>
          <a:xfrm>
            <a:off x="14159543" y="4267212"/>
            <a:ext cx="742807" cy="742807"/>
          </a:xfrm>
          <a:custGeom>
            <a:avLst/>
            <a:gdLst/>
            <a:ahLst/>
            <a:cxnLst/>
            <a:rect l="l" t="t" r="r" b="b"/>
            <a:pathLst>
              <a:path w="742807" h="742807">
                <a:moveTo>
                  <a:pt x="0" y="0"/>
                </a:moveTo>
                <a:lnTo>
                  <a:pt x="742807" y="0"/>
                </a:lnTo>
                <a:lnTo>
                  <a:pt x="742807" y="742807"/>
                </a:lnTo>
                <a:lnTo>
                  <a:pt x="0" y="742807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6" name="Freeform 36"/>
          <p:cNvSpPr/>
          <p:nvPr/>
        </p:nvSpPr>
        <p:spPr>
          <a:xfrm>
            <a:off x="14159543" y="5333869"/>
            <a:ext cx="838146" cy="742807"/>
          </a:xfrm>
          <a:custGeom>
            <a:avLst/>
            <a:gdLst/>
            <a:ahLst/>
            <a:cxnLst/>
            <a:rect l="l" t="t" r="r" b="b"/>
            <a:pathLst>
              <a:path w="838146" h="742807">
                <a:moveTo>
                  <a:pt x="0" y="0"/>
                </a:moveTo>
                <a:lnTo>
                  <a:pt x="838146" y="0"/>
                </a:lnTo>
                <a:lnTo>
                  <a:pt x="838146" y="742808"/>
                </a:lnTo>
                <a:lnTo>
                  <a:pt x="0" y="742808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7" name="Freeform 37"/>
          <p:cNvSpPr/>
          <p:nvPr/>
        </p:nvSpPr>
        <p:spPr>
          <a:xfrm>
            <a:off x="7646793" y="6400527"/>
            <a:ext cx="742807" cy="742807"/>
          </a:xfrm>
          <a:custGeom>
            <a:avLst/>
            <a:gdLst/>
            <a:ahLst/>
            <a:cxnLst/>
            <a:rect l="l" t="t" r="r" b="b"/>
            <a:pathLst>
              <a:path w="742807" h="742807">
                <a:moveTo>
                  <a:pt x="0" y="0"/>
                </a:moveTo>
                <a:lnTo>
                  <a:pt x="742807" y="0"/>
                </a:lnTo>
                <a:lnTo>
                  <a:pt x="742807" y="742807"/>
                </a:lnTo>
                <a:lnTo>
                  <a:pt x="0" y="742807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8" name="TextBox 38"/>
          <p:cNvSpPr txBox="1"/>
          <p:nvPr/>
        </p:nvSpPr>
        <p:spPr>
          <a:xfrm>
            <a:off x="1129825" y="215215"/>
            <a:ext cx="11138375" cy="1218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1"/>
              </a:lnSpc>
            </a:pPr>
            <a:r>
              <a:rPr lang="en-US" sz="4800" b="1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Modelo de Negocio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41668" y="2823457"/>
            <a:ext cx="2486776" cy="38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4"/>
              </a:lnSpc>
              <a:spcBef>
                <a:spcPct val="0"/>
              </a:spcBef>
            </a:pPr>
            <a:r>
              <a:rPr lang="en-US" sz="1753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Propuesta de valor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598043" y="2823457"/>
            <a:ext cx="2486776" cy="38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4"/>
              </a:lnSpc>
              <a:spcBef>
                <a:spcPct val="0"/>
              </a:spcBef>
            </a:pPr>
            <a:r>
              <a:rPr lang="en-US" sz="1753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Segmentos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854418" y="2823457"/>
            <a:ext cx="2486776" cy="38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4"/>
              </a:lnSpc>
              <a:spcBef>
                <a:spcPct val="0"/>
              </a:spcBef>
            </a:pPr>
            <a:r>
              <a:rPr lang="en-US" sz="1753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Canales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125937" y="2823457"/>
            <a:ext cx="2486776" cy="38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4"/>
              </a:lnSpc>
              <a:spcBef>
                <a:spcPct val="0"/>
              </a:spcBef>
            </a:pPr>
            <a:r>
              <a:rPr lang="en-US" sz="1753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Recursos clave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4369093" y="2823457"/>
            <a:ext cx="2486776" cy="38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4"/>
              </a:lnSpc>
              <a:spcBef>
                <a:spcPct val="0"/>
              </a:spcBef>
            </a:pPr>
            <a:r>
              <a:rPr lang="en-US" sz="1753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Beneficios económicos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006891" y="4382106"/>
            <a:ext cx="1571673" cy="38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4"/>
              </a:lnSpc>
              <a:spcBef>
                <a:spcPct val="0"/>
              </a:spcBef>
            </a:pPr>
            <a:r>
              <a:rPr lang="en-US" sz="1753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Atención rápida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006891" y="5448763"/>
            <a:ext cx="1571673" cy="38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4"/>
              </a:lnSpc>
              <a:spcBef>
                <a:spcPct val="0"/>
              </a:spcBef>
            </a:pPr>
            <a:r>
              <a:rPr lang="en-US" sz="1753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Automatizada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006891" y="6515420"/>
            <a:ext cx="1571673" cy="38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4"/>
              </a:lnSpc>
              <a:spcBef>
                <a:spcPct val="0"/>
              </a:spcBef>
            </a:pPr>
            <a:r>
              <a:rPr lang="en-US" sz="1753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Escalable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5333251" y="4382106"/>
            <a:ext cx="1571673" cy="38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4"/>
              </a:lnSpc>
              <a:spcBef>
                <a:spcPct val="0"/>
              </a:spcBef>
            </a:pPr>
            <a:r>
              <a:rPr lang="en-US" sz="1753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Empresa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5333251" y="5448763"/>
            <a:ext cx="1571673" cy="38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4"/>
              </a:lnSpc>
              <a:spcBef>
                <a:spcPct val="0"/>
              </a:spcBef>
            </a:pPr>
            <a:r>
              <a:rPr lang="en-US" sz="1753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Agentes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5333251" y="6515420"/>
            <a:ext cx="1571673" cy="38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4"/>
              </a:lnSpc>
              <a:spcBef>
                <a:spcPct val="0"/>
              </a:spcBef>
            </a:pPr>
            <a:r>
              <a:rPr lang="en-US" sz="1753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Clientes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8682286" y="4382106"/>
            <a:ext cx="1571673" cy="38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4"/>
              </a:lnSpc>
              <a:spcBef>
                <a:spcPct val="0"/>
              </a:spcBef>
            </a:pPr>
            <a:r>
              <a:rPr lang="en-US" sz="1753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Página WEB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8761042" y="5387741"/>
            <a:ext cx="1571673" cy="776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4"/>
              </a:lnSpc>
              <a:spcBef>
                <a:spcPct val="0"/>
              </a:spcBef>
            </a:pPr>
            <a:r>
              <a:rPr lang="en-US" sz="1753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ChatBot integrado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2017417" y="4382106"/>
            <a:ext cx="1571673" cy="38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4"/>
              </a:lnSpc>
              <a:spcBef>
                <a:spcPct val="0"/>
              </a:spcBef>
            </a:pPr>
            <a:r>
              <a:rPr lang="en-US" sz="1753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ChatBot 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2017417" y="5448763"/>
            <a:ext cx="1571673" cy="38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4"/>
              </a:lnSpc>
              <a:spcBef>
                <a:spcPct val="0"/>
              </a:spcBef>
            </a:pPr>
            <a:r>
              <a:rPr lang="en-US" sz="1753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Helpdesk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2017417" y="6382736"/>
            <a:ext cx="1571673" cy="38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4"/>
              </a:lnSpc>
              <a:spcBef>
                <a:spcPct val="0"/>
              </a:spcBef>
            </a:pPr>
            <a:r>
              <a:rPr lang="en-US" sz="1753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Base de datos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5102375" y="4188399"/>
            <a:ext cx="1571673" cy="776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4"/>
              </a:lnSpc>
              <a:spcBef>
                <a:spcPct val="0"/>
              </a:spcBef>
            </a:pPr>
            <a:r>
              <a:rPr lang="en-US" sz="1753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Ahorro en personal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5197714" y="5255056"/>
            <a:ext cx="1571673" cy="776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4"/>
              </a:lnSpc>
              <a:spcBef>
                <a:spcPct val="0"/>
              </a:spcBef>
            </a:pPr>
            <a:r>
              <a:rPr lang="en-US" sz="1753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Mejora en productividad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8761042" y="6515420"/>
            <a:ext cx="1571673" cy="38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4"/>
              </a:lnSpc>
              <a:spcBef>
                <a:spcPct val="0"/>
              </a:spcBef>
            </a:pPr>
            <a:r>
              <a:rPr lang="en-US" sz="1753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Solicitudes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0" y="10058400"/>
            <a:ext cx="18288000" cy="228600"/>
          </a:xfrm>
          <a:custGeom>
            <a:avLst/>
            <a:gdLst/>
            <a:ahLst/>
            <a:cxnLst/>
            <a:rect l="l" t="t" r="r" b="b"/>
            <a:pathLst>
              <a:path w="18288000" h="228600">
                <a:moveTo>
                  <a:pt x="0" y="0"/>
                </a:moveTo>
                <a:lnTo>
                  <a:pt x="18288000" y="0"/>
                </a:lnTo>
                <a:lnTo>
                  <a:pt x="1828800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6343696" y="2845627"/>
            <a:ext cx="1251020" cy="1166576"/>
          </a:xfrm>
          <a:custGeom>
            <a:avLst/>
            <a:gdLst/>
            <a:ahLst/>
            <a:cxnLst/>
            <a:rect l="l" t="t" r="r" b="b"/>
            <a:pathLst>
              <a:path w="1251020" h="1166576">
                <a:moveTo>
                  <a:pt x="0" y="0"/>
                </a:moveTo>
                <a:lnTo>
                  <a:pt x="1251020" y="0"/>
                </a:lnTo>
                <a:lnTo>
                  <a:pt x="1251020" y="1166576"/>
                </a:lnTo>
                <a:lnTo>
                  <a:pt x="0" y="11665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2311174" y="5264015"/>
            <a:ext cx="1166576" cy="1166576"/>
          </a:xfrm>
          <a:custGeom>
            <a:avLst/>
            <a:gdLst/>
            <a:ahLst/>
            <a:cxnLst/>
            <a:rect l="l" t="t" r="r" b="b"/>
            <a:pathLst>
              <a:path w="1166576" h="1166576">
                <a:moveTo>
                  <a:pt x="0" y="0"/>
                </a:moveTo>
                <a:lnTo>
                  <a:pt x="1166577" y="0"/>
                </a:lnTo>
                <a:lnTo>
                  <a:pt x="1166577" y="1166576"/>
                </a:lnTo>
                <a:lnTo>
                  <a:pt x="0" y="11665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3477751" y="7429736"/>
            <a:ext cx="1312603" cy="1166576"/>
          </a:xfrm>
          <a:custGeom>
            <a:avLst/>
            <a:gdLst/>
            <a:ahLst/>
            <a:cxnLst/>
            <a:rect l="l" t="t" r="r" b="b"/>
            <a:pathLst>
              <a:path w="1312603" h="1166576">
                <a:moveTo>
                  <a:pt x="0" y="0"/>
                </a:moveTo>
                <a:lnTo>
                  <a:pt x="1312603" y="0"/>
                </a:lnTo>
                <a:lnTo>
                  <a:pt x="1312603" y="1166576"/>
                </a:lnTo>
                <a:lnTo>
                  <a:pt x="0" y="11665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817298" y="7429736"/>
            <a:ext cx="1609071" cy="1166576"/>
          </a:xfrm>
          <a:custGeom>
            <a:avLst/>
            <a:gdLst/>
            <a:ahLst/>
            <a:cxnLst/>
            <a:rect l="l" t="t" r="r" b="b"/>
            <a:pathLst>
              <a:path w="1609071" h="1166576">
                <a:moveTo>
                  <a:pt x="0" y="0"/>
                </a:moveTo>
                <a:lnTo>
                  <a:pt x="1609071" y="0"/>
                </a:lnTo>
                <a:lnTo>
                  <a:pt x="1609071" y="1166576"/>
                </a:lnTo>
                <a:lnTo>
                  <a:pt x="0" y="11665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AutoShape 8"/>
          <p:cNvSpPr/>
          <p:nvPr/>
        </p:nvSpPr>
        <p:spPr>
          <a:xfrm flipH="1">
            <a:off x="3638763" y="4012203"/>
            <a:ext cx="3330441" cy="1318107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es-CL"/>
          </a:p>
        </p:txBody>
      </p:sp>
      <p:sp>
        <p:nvSpPr>
          <p:cNvPr id="9" name="AutoShape 9"/>
          <p:cNvSpPr/>
          <p:nvPr/>
        </p:nvSpPr>
        <p:spPr>
          <a:xfrm>
            <a:off x="2894463" y="6763966"/>
            <a:ext cx="583287" cy="66577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es-CL"/>
          </a:p>
        </p:txBody>
      </p:sp>
      <p:sp>
        <p:nvSpPr>
          <p:cNvPr id="10" name="AutoShape 10"/>
          <p:cNvSpPr/>
          <p:nvPr/>
        </p:nvSpPr>
        <p:spPr>
          <a:xfrm flipH="1">
            <a:off x="2205120" y="6763966"/>
            <a:ext cx="689341" cy="66577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5868662" y="5264015"/>
            <a:ext cx="2201087" cy="1166576"/>
          </a:xfrm>
          <a:custGeom>
            <a:avLst/>
            <a:gdLst/>
            <a:ahLst/>
            <a:cxnLst/>
            <a:rect l="l" t="t" r="r" b="b"/>
            <a:pathLst>
              <a:path w="2201087" h="1166576">
                <a:moveTo>
                  <a:pt x="0" y="0"/>
                </a:moveTo>
                <a:lnTo>
                  <a:pt x="2201087" y="0"/>
                </a:lnTo>
                <a:lnTo>
                  <a:pt x="2201087" y="1166576"/>
                </a:lnTo>
                <a:lnTo>
                  <a:pt x="0" y="11665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AutoShape 12"/>
          <p:cNvSpPr/>
          <p:nvPr/>
        </p:nvSpPr>
        <p:spPr>
          <a:xfrm>
            <a:off x="6969206" y="4012203"/>
            <a:ext cx="0" cy="1251812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>
            <a:off x="10495248" y="5264015"/>
            <a:ext cx="1199564" cy="1166576"/>
          </a:xfrm>
          <a:custGeom>
            <a:avLst/>
            <a:gdLst/>
            <a:ahLst/>
            <a:cxnLst/>
            <a:rect l="l" t="t" r="r" b="b"/>
            <a:pathLst>
              <a:path w="1199564" h="1166576">
                <a:moveTo>
                  <a:pt x="0" y="0"/>
                </a:moveTo>
                <a:lnTo>
                  <a:pt x="1199564" y="0"/>
                </a:lnTo>
                <a:lnTo>
                  <a:pt x="1199564" y="1166576"/>
                </a:lnTo>
                <a:lnTo>
                  <a:pt x="0" y="116657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AutoShape 14"/>
          <p:cNvSpPr/>
          <p:nvPr/>
        </p:nvSpPr>
        <p:spPr>
          <a:xfrm>
            <a:off x="6969206" y="4012203"/>
            <a:ext cx="3365027" cy="1270578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es-CL"/>
          </a:p>
        </p:txBody>
      </p:sp>
      <p:sp>
        <p:nvSpPr>
          <p:cNvPr id="15" name="Freeform 15"/>
          <p:cNvSpPr/>
          <p:nvPr/>
        </p:nvSpPr>
        <p:spPr>
          <a:xfrm>
            <a:off x="14008917" y="2796296"/>
            <a:ext cx="1166576" cy="1166576"/>
          </a:xfrm>
          <a:custGeom>
            <a:avLst/>
            <a:gdLst/>
            <a:ahLst/>
            <a:cxnLst/>
            <a:rect l="l" t="t" r="r" b="b"/>
            <a:pathLst>
              <a:path w="1166576" h="1166576">
                <a:moveTo>
                  <a:pt x="0" y="0"/>
                </a:moveTo>
                <a:lnTo>
                  <a:pt x="1166576" y="0"/>
                </a:lnTo>
                <a:lnTo>
                  <a:pt x="1166576" y="1166577"/>
                </a:lnTo>
                <a:lnTo>
                  <a:pt x="0" y="116657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6" name="Freeform 16"/>
          <p:cNvSpPr/>
          <p:nvPr/>
        </p:nvSpPr>
        <p:spPr>
          <a:xfrm>
            <a:off x="13959298" y="5025682"/>
            <a:ext cx="1265814" cy="1270579"/>
          </a:xfrm>
          <a:custGeom>
            <a:avLst/>
            <a:gdLst/>
            <a:ahLst/>
            <a:cxnLst/>
            <a:rect l="l" t="t" r="r" b="b"/>
            <a:pathLst>
              <a:path w="1265814" h="1270579">
                <a:moveTo>
                  <a:pt x="0" y="0"/>
                </a:moveTo>
                <a:lnTo>
                  <a:pt x="1265814" y="0"/>
                </a:lnTo>
                <a:lnTo>
                  <a:pt x="1265814" y="1270579"/>
                </a:lnTo>
                <a:lnTo>
                  <a:pt x="0" y="127057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7" name="Freeform 17"/>
          <p:cNvSpPr/>
          <p:nvPr/>
        </p:nvSpPr>
        <p:spPr>
          <a:xfrm>
            <a:off x="14046752" y="7363061"/>
            <a:ext cx="1178360" cy="1166576"/>
          </a:xfrm>
          <a:custGeom>
            <a:avLst/>
            <a:gdLst/>
            <a:ahLst/>
            <a:cxnLst/>
            <a:rect l="l" t="t" r="r" b="b"/>
            <a:pathLst>
              <a:path w="1178360" h="1166576">
                <a:moveTo>
                  <a:pt x="0" y="0"/>
                </a:moveTo>
                <a:lnTo>
                  <a:pt x="1178360" y="0"/>
                </a:lnTo>
                <a:lnTo>
                  <a:pt x="1178360" y="1166577"/>
                </a:lnTo>
                <a:lnTo>
                  <a:pt x="0" y="116657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Freeform 18"/>
          <p:cNvSpPr/>
          <p:nvPr/>
        </p:nvSpPr>
        <p:spPr>
          <a:xfrm>
            <a:off x="15787087" y="3131137"/>
            <a:ext cx="632869" cy="575120"/>
          </a:xfrm>
          <a:custGeom>
            <a:avLst/>
            <a:gdLst/>
            <a:ahLst/>
            <a:cxnLst/>
            <a:rect l="l" t="t" r="r" b="b"/>
            <a:pathLst>
              <a:path w="632869" h="575120">
                <a:moveTo>
                  <a:pt x="0" y="0"/>
                </a:moveTo>
                <a:lnTo>
                  <a:pt x="632869" y="0"/>
                </a:lnTo>
                <a:lnTo>
                  <a:pt x="632869" y="575120"/>
                </a:lnTo>
                <a:lnTo>
                  <a:pt x="0" y="575120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9" name="TextBox 19"/>
          <p:cNvSpPr txBox="1"/>
          <p:nvPr/>
        </p:nvSpPr>
        <p:spPr>
          <a:xfrm>
            <a:off x="1621833" y="6382966"/>
            <a:ext cx="2545259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Manuales técnicos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9825" y="215215"/>
            <a:ext cx="11138375" cy="1218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1"/>
              </a:lnSpc>
            </a:pPr>
            <a:r>
              <a:rPr lang="en-US" sz="4800" b="1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Modelo de Sustentabilidad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9825" y="1547276"/>
            <a:ext cx="10403421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El proyecto tiene proyección más allá del curso gracias a su alineación con la estrategia digital de la empresa, que asegura continuidad y adopción.</a:t>
            </a:r>
          </a:p>
          <a:p>
            <a:pPr algn="ctr">
              <a:lnSpc>
                <a:spcPts val="2999"/>
              </a:lnSpc>
            </a:pPr>
            <a:endParaRPr lang="en-US" sz="2499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just">
              <a:lnSpc>
                <a:spcPts val="2999"/>
              </a:lnSpc>
            </a:pPr>
            <a:endParaRPr lang="en-US" sz="2499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649244" y="6382966"/>
            <a:ext cx="2639924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Metodologías ágiles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894463" y="8710612"/>
            <a:ext cx="2545259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Mantenimiento</a:t>
            </a:r>
            <a:r>
              <a:rPr lang="en-US" sz="22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modular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48079" y="8710612"/>
            <a:ext cx="2545259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Transferencia</a:t>
            </a:r>
            <a:r>
              <a:rPr lang="en-US" sz="22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tecnol</a:t>
            </a:r>
            <a:r>
              <a:rPr lang="es-CL" sz="22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ógica</a:t>
            </a:r>
            <a:endParaRPr lang="en-US" sz="22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775068" y="6422929"/>
            <a:ext cx="2639924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Repositorios colaborativos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272243" y="4144620"/>
            <a:ext cx="2639924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Escalabilidad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272243" y="6477236"/>
            <a:ext cx="2639924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Nuevas funciones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315970" y="8710612"/>
            <a:ext cx="2639924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Canales</a:t>
            </a:r>
          </a:p>
        </p:txBody>
      </p:sp>
      <p:sp>
        <p:nvSpPr>
          <p:cNvPr id="29" name="Freeform 29"/>
          <p:cNvSpPr/>
          <p:nvPr/>
        </p:nvSpPr>
        <p:spPr>
          <a:xfrm>
            <a:off x="15830814" y="5330310"/>
            <a:ext cx="632869" cy="575120"/>
          </a:xfrm>
          <a:custGeom>
            <a:avLst/>
            <a:gdLst/>
            <a:ahLst/>
            <a:cxnLst/>
            <a:rect l="l" t="t" r="r" b="b"/>
            <a:pathLst>
              <a:path w="632869" h="575120">
                <a:moveTo>
                  <a:pt x="0" y="0"/>
                </a:moveTo>
                <a:lnTo>
                  <a:pt x="632869" y="0"/>
                </a:lnTo>
                <a:lnTo>
                  <a:pt x="632869" y="575120"/>
                </a:lnTo>
                <a:lnTo>
                  <a:pt x="0" y="575120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0" name="Freeform 30"/>
          <p:cNvSpPr/>
          <p:nvPr/>
        </p:nvSpPr>
        <p:spPr>
          <a:xfrm>
            <a:off x="15830814" y="7615687"/>
            <a:ext cx="632869" cy="575120"/>
          </a:xfrm>
          <a:custGeom>
            <a:avLst/>
            <a:gdLst/>
            <a:ahLst/>
            <a:cxnLst/>
            <a:rect l="l" t="t" r="r" b="b"/>
            <a:pathLst>
              <a:path w="632869" h="575120">
                <a:moveTo>
                  <a:pt x="0" y="0"/>
                </a:moveTo>
                <a:lnTo>
                  <a:pt x="632869" y="0"/>
                </a:lnTo>
                <a:lnTo>
                  <a:pt x="632869" y="575120"/>
                </a:lnTo>
                <a:lnTo>
                  <a:pt x="0" y="575120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57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587275" y="1935197"/>
            <a:ext cx="706832" cy="706832"/>
          </a:xfrm>
          <a:custGeom>
            <a:avLst/>
            <a:gdLst/>
            <a:ahLst/>
            <a:cxnLst/>
            <a:rect l="l" t="t" r="r" b="b"/>
            <a:pathLst>
              <a:path w="706832" h="706832">
                <a:moveTo>
                  <a:pt x="0" y="0"/>
                </a:moveTo>
                <a:lnTo>
                  <a:pt x="706832" y="0"/>
                </a:lnTo>
                <a:lnTo>
                  <a:pt x="706832" y="706831"/>
                </a:lnTo>
                <a:lnTo>
                  <a:pt x="0" y="7068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7137439" y="1936640"/>
            <a:ext cx="706832" cy="706832"/>
          </a:xfrm>
          <a:custGeom>
            <a:avLst/>
            <a:gdLst/>
            <a:ahLst/>
            <a:cxnLst/>
            <a:rect l="l" t="t" r="r" b="b"/>
            <a:pathLst>
              <a:path w="706832" h="706832">
                <a:moveTo>
                  <a:pt x="0" y="0"/>
                </a:moveTo>
                <a:lnTo>
                  <a:pt x="706831" y="0"/>
                </a:lnTo>
                <a:lnTo>
                  <a:pt x="706831" y="706832"/>
                </a:lnTo>
                <a:lnTo>
                  <a:pt x="0" y="7068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4362357" y="1935197"/>
            <a:ext cx="706832" cy="706832"/>
          </a:xfrm>
          <a:custGeom>
            <a:avLst/>
            <a:gdLst/>
            <a:ahLst/>
            <a:cxnLst/>
            <a:rect l="l" t="t" r="r" b="b"/>
            <a:pathLst>
              <a:path w="706832" h="706832">
                <a:moveTo>
                  <a:pt x="0" y="0"/>
                </a:moveTo>
                <a:lnTo>
                  <a:pt x="706832" y="0"/>
                </a:lnTo>
                <a:lnTo>
                  <a:pt x="706832" y="706831"/>
                </a:lnTo>
                <a:lnTo>
                  <a:pt x="0" y="7068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0" y="10058400"/>
            <a:ext cx="18288000" cy="228600"/>
          </a:xfrm>
          <a:custGeom>
            <a:avLst/>
            <a:gdLst/>
            <a:ahLst/>
            <a:cxnLst/>
            <a:rect l="l" t="t" r="r" b="b"/>
            <a:pathLst>
              <a:path w="18288000" h="228600">
                <a:moveTo>
                  <a:pt x="0" y="0"/>
                </a:moveTo>
                <a:lnTo>
                  <a:pt x="18288000" y="0"/>
                </a:lnTo>
                <a:lnTo>
                  <a:pt x="1828800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0773683" y="1972720"/>
            <a:ext cx="2472950" cy="1310663"/>
          </a:xfrm>
          <a:custGeom>
            <a:avLst/>
            <a:gdLst/>
            <a:ahLst/>
            <a:cxnLst/>
            <a:rect l="l" t="t" r="r" b="b"/>
            <a:pathLst>
              <a:path w="2472950" h="1310663">
                <a:moveTo>
                  <a:pt x="0" y="0"/>
                </a:moveTo>
                <a:lnTo>
                  <a:pt x="2472950" y="0"/>
                </a:lnTo>
                <a:lnTo>
                  <a:pt x="2472950" y="1310663"/>
                </a:lnTo>
                <a:lnTo>
                  <a:pt x="0" y="13106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11041643" y="4395611"/>
            <a:ext cx="1937029" cy="1368027"/>
          </a:xfrm>
          <a:custGeom>
            <a:avLst/>
            <a:gdLst/>
            <a:ahLst/>
            <a:cxnLst/>
            <a:rect l="l" t="t" r="r" b="b"/>
            <a:pathLst>
              <a:path w="1937029" h="1368027">
                <a:moveTo>
                  <a:pt x="0" y="0"/>
                </a:moveTo>
                <a:lnTo>
                  <a:pt x="1937030" y="0"/>
                </a:lnTo>
                <a:lnTo>
                  <a:pt x="1937030" y="1368027"/>
                </a:lnTo>
                <a:lnTo>
                  <a:pt x="0" y="13680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1206296" y="6877448"/>
            <a:ext cx="1607724" cy="1368027"/>
          </a:xfrm>
          <a:custGeom>
            <a:avLst/>
            <a:gdLst/>
            <a:ahLst/>
            <a:cxnLst/>
            <a:rect l="l" t="t" r="r" b="b"/>
            <a:pathLst>
              <a:path w="1607724" h="1368027">
                <a:moveTo>
                  <a:pt x="0" y="0"/>
                </a:moveTo>
                <a:lnTo>
                  <a:pt x="1607724" y="0"/>
                </a:lnTo>
                <a:lnTo>
                  <a:pt x="1607724" y="1368027"/>
                </a:lnTo>
                <a:lnTo>
                  <a:pt x="0" y="13680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2039026" y="4630816"/>
            <a:ext cx="6667732" cy="4442377"/>
          </a:xfrm>
          <a:custGeom>
            <a:avLst/>
            <a:gdLst/>
            <a:ahLst/>
            <a:cxnLst/>
            <a:rect l="l" t="t" r="r" b="b"/>
            <a:pathLst>
              <a:path w="6667732" h="4442377">
                <a:moveTo>
                  <a:pt x="0" y="0"/>
                </a:moveTo>
                <a:lnTo>
                  <a:pt x="6667732" y="0"/>
                </a:lnTo>
                <a:lnTo>
                  <a:pt x="6667732" y="4442376"/>
                </a:lnTo>
                <a:lnTo>
                  <a:pt x="0" y="444237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1129825" y="215215"/>
            <a:ext cx="11138375" cy="1218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1"/>
              </a:lnSpc>
            </a:pPr>
            <a:r>
              <a:rPr lang="en-US" sz="4800" b="1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Metodología y equipo de trabajo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3303" y="2851900"/>
            <a:ext cx="1774775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Vicente Yañez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828384" y="2851900"/>
            <a:ext cx="1774775" cy="4212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Jordan Casas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70601" y="2851900"/>
            <a:ext cx="1440507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Alan Torres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50017" y="3395741"/>
            <a:ext cx="2381348" cy="37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Scrum Master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499869" y="3395741"/>
            <a:ext cx="2431807" cy="73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Desarrollador Página web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274951" y="3395741"/>
            <a:ext cx="2431807" cy="37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Desarrollador BDD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976659" y="3387823"/>
            <a:ext cx="2066997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Trabajo ágil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041643" y="5868413"/>
            <a:ext cx="2066997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Iteraciones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884233" y="8350250"/>
            <a:ext cx="2251850" cy="9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Cambios del mercado</a:t>
            </a:r>
          </a:p>
        </p:txBody>
      </p:sp>
      <p:sp>
        <p:nvSpPr>
          <p:cNvPr id="21" name="Freeform 21"/>
          <p:cNvSpPr/>
          <p:nvPr/>
        </p:nvSpPr>
        <p:spPr>
          <a:xfrm>
            <a:off x="13633260" y="2355912"/>
            <a:ext cx="632869" cy="575120"/>
          </a:xfrm>
          <a:custGeom>
            <a:avLst/>
            <a:gdLst/>
            <a:ahLst/>
            <a:cxnLst/>
            <a:rect l="l" t="t" r="r" b="b"/>
            <a:pathLst>
              <a:path w="632869" h="575120">
                <a:moveTo>
                  <a:pt x="0" y="0"/>
                </a:moveTo>
                <a:lnTo>
                  <a:pt x="632869" y="0"/>
                </a:lnTo>
                <a:lnTo>
                  <a:pt x="632869" y="575120"/>
                </a:lnTo>
                <a:lnTo>
                  <a:pt x="0" y="57512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2" name="Freeform 22"/>
          <p:cNvSpPr/>
          <p:nvPr/>
        </p:nvSpPr>
        <p:spPr>
          <a:xfrm>
            <a:off x="13633260" y="4792064"/>
            <a:ext cx="632869" cy="575120"/>
          </a:xfrm>
          <a:custGeom>
            <a:avLst/>
            <a:gdLst/>
            <a:ahLst/>
            <a:cxnLst/>
            <a:rect l="l" t="t" r="r" b="b"/>
            <a:pathLst>
              <a:path w="632869" h="575120">
                <a:moveTo>
                  <a:pt x="0" y="0"/>
                </a:moveTo>
                <a:lnTo>
                  <a:pt x="632869" y="0"/>
                </a:lnTo>
                <a:lnTo>
                  <a:pt x="632869" y="575120"/>
                </a:lnTo>
                <a:lnTo>
                  <a:pt x="0" y="57512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3" name="Freeform 23"/>
          <p:cNvSpPr/>
          <p:nvPr/>
        </p:nvSpPr>
        <p:spPr>
          <a:xfrm>
            <a:off x="13633260" y="7273901"/>
            <a:ext cx="632869" cy="575120"/>
          </a:xfrm>
          <a:custGeom>
            <a:avLst/>
            <a:gdLst/>
            <a:ahLst/>
            <a:cxnLst/>
            <a:rect l="l" t="t" r="r" b="b"/>
            <a:pathLst>
              <a:path w="632869" h="575120">
                <a:moveTo>
                  <a:pt x="0" y="0"/>
                </a:moveTo>
                <a:lnTo>
                  <a:pt x="632869" y="0"/>
                </a:lnTo>
                <a:lnTo>
                  <a:pt x="632869" y="575120"/>
                </a:lnTo>
                <a:lnTo>
                  <a:pt x="0" y="57512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0" y="10058400"/>
            <a:ext cx="18288000" cy="228600"/>
          </a:xfrm>
          <a:custGeom>
            <a:avLst/>
            <a:gdLst/>
            <a:ahLst/>
            <a:cxnLst/>
            <a:rect l="l" t="t" r="r" b="b"/>
            <a:pathLst>
              <a:path w="18288000" h="228600">
                <a:moveTo>
                  <a:pt x="0" y="0"/>
                </a:moveTo>
                <a:lnTo>
                  <a:pt x="18288000" y="0"/>
                </a:lnTo>
                <a:lnTo>
                  <a:pt x="1828800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9998694" y="2196967"/>
            <a:ext cx="6974200" cy="5893066"/>
          </a:xfrm>
          <a:custGeom>
            <a:avLst/>
            <a:gdLst/>
            <a:ahLst/>
            <a:cxnLst/>
            <a:rect l="l" t="t" r="r" b="b"/>
            <a:pathLst>
              <a:path w="6974200" h="5893066">
                <a:moveTo>
                  <a:pt x="0" y="0"/>
                </a:moveTo>
                <a:lnTo>
                  <a:pt x="6974200" y="0"/>
                </a:lnTo>
                <a:lnTo>
                  <a:pt x="6974200" y="5893066"/>
                </a:lnTo>
                <a:lnTo>
                  <a:pt x="0" y="58930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619833" y="3378425"/>
            <a:ext cx="8937087" cy="3530149"/>
          </a:xfrm>
          <a:custGeom>
            <a:avLst/>
            <a:gdLst/>
            <a:ahLst/>
            <a:cxnLst/>
            <a:rect l="l" t="t" r="r" b="b"/>
            <a:pathLst>
              <a:path w="8937087" h="3530149">
                <a:moveTo>
                  <a:pt x="0" y="0"/>
                </a:moveTo>
                <a:lnTo>
                  <a:pt x="8937087" y="0"/>
                </a:lnTo>
                <a:lnTo>
                  <a:pt x="8937087" y="3530150"/>
                </a:lnTo>
                <a:lnTo>
                  <a:pt x="0" y="35301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1129825" y="215215"/>
            <a:ext cx="11138375" cy="970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1"/>
              </a:lnSpc>
            </a:pPr>
            <a:r>
              <a:rPr lang="en-US" sz="4800" b="1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Cronograma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79868" y="2101717"/>
            <a:ext cx="5617018" cy="9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Sprint 1 “Levantamiento de requerimientos”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0" y="10058400"/>
            <a:ext cx="18288000" cy="228600"/>
          </a:xfrm>
          <a:custGeom>
            <a:avLst/>
            <a:gdLst/>
            <a:ahLst/>
            <a:cxnLst/>
            <a:rect l="l" t="t" r="r" b="b"/>
            <a:pathLst>
              <a:path w="18288000" h="228600">
                <a:moveTo>
                  <a:pt x="0" y="0"/>
                </a:moveTo>
                <a:lnTo>
                  <a:pt x="18288000" y="0"/>
                </a:lnTo>
                <a:lnTo>
                  <a:pt x="1828800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9478327" y="2155012"/>
            <a:ext cx="7780973" cy="5976977"/>
          </a:xfrm>
          <a:custGeom>
            <a:avLst/>
            <a:gdLst/>
            <a:ahLst/>
            <a:cxnLst/>
            <a:rect l="l" t="t" r="r" b="b"/>
            <a:pathLst>
              <a:path w="7780973" h="5976977">
                <a:moveTo>
                  <a:pt x="0" y="0"/>
                </a:moveTo>
                <a:lnTo>
                  <a:pt x="7780973" y="0"/>
                </a:lnTo>
                <a:lnTo>
                  <a:pt x="7780973" y="5976976"/>
                </a:lnTo>
                <a:lnTo>
                  <a:pt x="0" y="59769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258956" y="3151942"/>
            <a:ext cx="9077372" cy="4708887"/>
          </a:xfrm>
          <a:custGeom>
            <a:avLst/>
            <a:gdLst/>
            <a:ahLst/>
            <a:cxnLst/>
            <a:rect l="l" t="t" r="r" b="b"/>
            <a:pathLst>
              <a:path w="9077372" h="4708887">
                <a:moveTo>
                  <a:pt x="0" y="0"/>
                </a:moveTo>
                <a:lnTo>
                  <a:pt x="9077372" y="0"/>
                </a:lnTo>
                <a:lnTo>
                  <a:pt x="9077372" y="4708887"/>
                </a:lnTo>
                <a:lnTo>
                  <a:pt x="0" y="47088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1129825" y="215215"/>
            <a:ext cx="11138375" cy="970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1"/>
              </a:lnSpc>
            </a:pPr>
            <a:r>
              <a:rPr lang="en-US" sz="4800" b="1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Cronograma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89133" y="2201760"/>
            <a:ext cx="5617018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Sprint 2 “Programación de solicitudes”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429</Words>
  <Application>Microsoft Office PowerPoint</Application>
  <PresentationFormat>Personalizado</PresentationFormat>
  <Paragraphs>112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5" baseType="lpstr">
      <vt:lpstr>HK Grotesk Bold</vt:lpstr>
      <vt:lpstr>Calibri</vt:lpstr>
      <vt:lpstr>Calibri (MS)</vt:lpstr>
      <vt:lpstr>Arial</vt:lpstr>
      <vt:lpstr>Calibri (MS)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Informe Avance/Final.pptx</dc:title>
  <cp:lastModifiedBy>Vicente Yáñez</cp:lastModifiedBy>
  <cp:revision>4</cp:revision>
  <dcterms:created xsi:type="dcterms:W3CDTF">2006-08-16T00:00:00Z</dcterms:created>
  <dcterms:modified xsi:type="dcterms:W3CDTF">2025-11-14T05:44:19Z</dcterms:modified>
  <dc:identifier>DAG4maA68Pk</dc:identifier>
</cp:coreProperties>
</file>